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79" r:id="rId4"/>
    <p:sldId id="261" r:id="rId5"/>
    <p:sldId id="263" r:id="rId6"/>
    <p:sldId id="280" r:id="rId7"/>
    <p:sldId id="262" r:id="rId8"/>
    <p:sldId id="281" r:id="rId9"/>
    <p:sldId id="264" r:id="rId10"/>
    <p:sldId id="265" r:id="rId11"/>
    <p:sldId id="272" r:id="rId12"/>
    <p:sldId id="268" r:id="rId13"/>
    <p:sldId id="269" r:id="rId14"/>
    <p:sldId id="283" r:id="rId15"/>
    <p:sldId id="270" r:id="rId16"/>
    <p:sldId id="284" r:id="rId17"/>
    <p:sldId id="285" r:id="rId18"/>
    <p:sldId id="287" r:id="rId19"/>
    <p:sldId id="271" r:id="rId20"/>
    <p:sldId id="266" r:id="rId21"/>
    <p:sldId id="267" r:id="rId22"/>
    <p:sldId id="273" r:id="rId23"/>
    <p:sldId id="292" r:id="rId24"/>
    <p:sldId id="274" r:id="rId25"/>
    <p:sldId id="276" r:id="rId26"/>
    <p:sldId id="289" r:id="rId27"/>
    <p:sldId id="290" r:id="rId28"/>
    <p:sldId id="275" r:id="rId29"/>
    <p:sldId id="288" r:id="rId30"/>
    <p:sldId id="29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88" d="100"/>
          <a:sy n="88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 formatCode="0%">
                  <c:v>38</c:v>
                </c:pt>
                <c:pt idx="1">
                  <c:v>32</c:v>
                </c:pt>
                <c:pt idx="2">
                  <c:v>58</c:v>
                </c:pt>
                <c:pt idx="3">
                  <c:v>69</c:v>
                </c:pt>
                <c:pt idx="4">
                  <c:v>67</c:v>
                </c:pt>
                <c:pt idx="5">
                  <c:v>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89-43B2-8AB7-996B044EE89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 formatCode="0%">
                  <c:v>61</c:v>
                </c:pt>
                <c:pt idx="1">
                  <c:v>66</c:v>
                </c:pt>
                <c:pt idx="2">
                  <c:v>39</c:v>
                </c:pt>
                <c:pt idx="3">
                  <c:v>29</c:v>
                </c:pt>
                <c:pt idx="4">
                  <c:v>31</c:v>
                </c:pt>
                <c:pt idx="5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289-43B2-8AB7-996B044EE89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289-43B2-8AB7-996B044EE8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1183232"/>
        <c:axId val="31184768"/>
        <c:axId val="0"/>
      </c:bar3DChart>
      <c:catAx>
        <c:axId val="31183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1184768"/>
        <c:crosses val="autoZero"/>
        <c:auto val="1"/>
        <c:lblAlgn val="ctr"/>
        <c:lblOffset val="100"/>
        <c:noMultiLvlLbl val="0"/>
      </c:catAx>
      <c:valAx>
        <c:axId val="31184768"/>
        <c:scaling>
          <c:orientation val="minMax"/>
          <c:max val="100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1183232"/>
        <c:crosses val="autoZero"/>
        <c:crossBetween val="between"/>
        <c:majorUnit val="10"/>
        <c:minorUnit val="2"/>
        <c:dispUnits>
          <c:builtInUnit val="hundreds"/>
        </c:dispUnits>
      </c:valAx>
    </c:plotArea>
    <c:legend>
      <c:legendPos val="r"/>
      <c:overlay val="0"/>
    </c:legend>
    <c:plotVisOnly val="1"/>
    <c:dispBlanksAs val="gap"/>
    <c:showDLblsOverMax val="0"/>
  </c:chart>
  <c:spPr>
    <a:ln w="0">
      <a:solidFill>
        <a:schemeClr val="bg1"/>
      </a:solidFill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 formatCode="0%">
                  <c:v>89</c:v>
                </c:pt>
                <c:pt idx="1">
                  <c:v>78</c:v>
                </c:pt>
                <c:pt idx="2">
                  <c:v>91</c:v>
                </c:pt>
                <c:pt idx="3">
                  <c:v>89</c:v>
                </c:pt>
                <c:pt idx="4">
                  <c:v>91</c:v>
                </c:pt>
                <c:pt idx="5">
                  <c:v>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466-4C7D-A325-05A766CF669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 formatCode="0%">
                  <c:v>11</c:v>
                </c:pt>
                <c:pt idx="1">
                  <c:v>22</c:v>
                </c:pt>
                <c:pt idx="2">
                  <c:v>9</c:v>
                </c:pt>
                <c:pt idx="3">
                  <c:v>11</c:v>
                </c:pt>
                <c:pt idx="4">
                  <c:v>9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466-4C7D-A325-05A766CF669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numRef>
              <c:f>Лист1!$A$2:$A$7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466-4C7D-A325-05A766CF66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2492544"/>
        <c:axId val="32502528"/>
        <c:axId val="0"/>
      </c:bar3DChart>
      <c:catAx>
        <c:axId val="32492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502528"/>
        <c:crosses val="autoZero"/>
        <c:auto val="1"/>
        <c:lblAlgn val="ctr"/>
        <c:lblOffset val="100"/>
        <c:noMultiLvlLbl val="0"/>
      </c:catAx>
      <c:valAx>
        <c:axId val="32502528"/>
        <c:scaling>
          <c:orientation val="minMax"/>
          <c:max val="100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92544"/>
        <c:crosses val="autoZero"/>
        <c:crossBetween val="between"/>
        <c:majorUnit val="10"/>
        <c:minorUnit val="2"/>
        <c:dispUnits>
          <c:builtInUnit val="hundreds"/>
        </c:dispUnits>
      </c:valAx>
    </c:plotArea>
    <c:legend>
      <c:legendPos val="r"/>
      <c:overlay val="0"/>
    </c:legend>
    <c:plotVisOnly val="1"/>
    <c:dispBlanksAs val="gap"/>
    <c:showDLblsOverMax val="0"/>
  </c:chart>
  <c:spPr>
    <a:ln w="0">
      <a:solidFill>
        <a:schemeClr val="bg1"/>
      </a:solidFill>
    </a:ln>
  </c:spPr>
  <c:externalData r:id="rId2">
    <c:autoUpdate val="0"/>
  </c:externalData>
</c:chartSpace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5016F4-C55E-4A87-8E88-1981199B68FF}" type="doc">
      <dgm:prSet loTypeId="urn:microsoft.com/office/officeart/2005/8/layout/default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40E38EB-8BCA-44F5-88C1-D72D95A1D856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Вид деятельности: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художественно-творческая (конструирование из бумаги)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6D9B60-CBFE-443F-84F0-19BAE5921211}" type="parTrans" cxnId="{FCAE54E3-2F23-4DC8-937C-7BC2B9BABF5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E989633-E47A-4E75-B6C6-34DE44ED0D21}" type="sibTrans" cxnId="{FCAE54E3-2F23-4DC8-937C-7BC2B9BABF5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D6E59FA-4B3C-4E77-AFC5-3D9D8E2A08C0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Форма организации деятельности: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досуговая (игра-путешествие в «Мастерскую творчества»)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3A4BED9-4230-4E88-A008-A0A5E148CF58}" type="parTrans" cxnId="{790F4756-DFA5-4A83-9922-ACFD7E78E7D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93B44F5-F2C3-4977-B5A3-040752154D53}" type="sibTrans" cxnId="{790F4756-DFA5-4A83-9922-ACFD7E78E7D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3F828BB-DF6E-4D51-B337-35606298D5FE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Место реализации деятельности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:           МБДОУ «Детский сад № 9»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5E75F5-F8A5-4946-85A7-BD30142013C9}" type="parTrans" cxnId="{C50C238F-221C-4480-8F09-3F87F7A232C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42128DE-700E-4560-BCBD-469D4A350568}" type="sibTrans" cxnId="{C50C238F-221C-4480-8F09-3F87F7A232C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6DD4FDA-A279-4989-A3CD-96ED567B4CF8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Руководитель: </a:t>
          </a:r>
          <a:r>
            <a:rPr lang="ru-RU" dirty="0" err="1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Семенкина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 Лидия Григорьевна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346226F-9064-4BEE-BA97-00E3926E0912}" type="parTrans" cxnId="{22901ACD-BA88-460C-A758-F7D630C44BA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4C29598-1F5A-4AF8-A151-7E269DB86C11}" type="sibTrans" cxnId="{22901ACD-BA88-460C-A758-F7D630C44BA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82EE2DC-1ABA-40A1-AFE2-81525A337753}" type="pres">
      <dgm:prSet presAssocID="{FD5016F4-C55E-4A87-8E88-1981199B68F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285395-B7A1-478C-9554-90078407135D}" type="pres">
      <dgm:prSet presAssocID="{440E38EB-8BCA-44F5-88C1-D72D95A1D856}" presName="node" presStyleLbl="node1" presStyleIdx="0" presStyleCnt="4" custScaleX="231305" custScaleY="67410" custLinFactNeighborX="-44716" custLinFactNeighborY="-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1366E-1540-45D6-85C6-5CBB59102611}" type="pres">
      <dgm:prSet presAssocID="{5E989633-E47A-4E75-B6C6-34DE44ED0D21}" presName="sibTrans" presStyleCnt="0"/>
      <dgm:spPr/>
    </dgm:pt>
    <dgm:pt modelId="{DA22DB7E-B119-4955-957E-E762316BD480}" type="pres">
      <dgm:prSet presAssocID="{9D6E59FA-4B3C-4E77-AFC5-3D9D8E2A08C0}" presName="node" presStyleLbl="node1" presStyleIdx="1" presStyleCnt="4" custScaleX="235486" custScaleY="71302" custLinFactNeighborX="16728" custLinFactNeighborY="68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7316F-36BC-46DE-8691-9131913A454B}" type="pres">
      <dgm:prSet presAssocID="{193B44F5-F2C3-4977-B5A3-040752154D53}" presName="sibTrans" presStyleCnt="0"/>
      <dgm:spPr/>
    </dgm:pt>
    <dgm:pt modelId="{2FFB17E1-6012-47B3-8BB6-959CAB2CD580}" type="pres">
      <dgm:prSet presAssocID="{53F828BB-DF6E-4D51-B337-35606298D5FE}" presName="node" presStyleLbl="node1" presStyleIdx="2" presStyleCnt="4" custScaleX="224912" custScaleY="66541" custLinFactNeighborX="-22832" custLinFactNeighborY="-96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2F51C6-B6AF-4894-97EB-01D0DC34F294}" type="pres">
      <dgm:prSet presAssocID="{542128DE-700E-4560-BCBD-469D4A350568}" presName="sibTrans" presStyleCnt="0"/>
      <dgm:spPr/>
    </dgm:pt>
    <dgm:pt modelId="{311C9012-C141-48BB-8568-8FAFBB6649CD}" type="pres">
      <dgm:prSet presAssocID="{76DD4FDA-A279-4989-A3CD-96ED567B4CF8}" presName="node" presStyleLbl="node1" presStyleIdx="3" presStyleCnt="4" custScaleX="234903" custScaleY="59727" custLinFactNeighborX="35384" custLinFactNeighborY="-221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06FDCF-942F-47FE-A802-6512C8C21F99}" type="presOf" srcId="{FD5016F4-C55E-4A87-8E88-1981199B68FF}" destId="{282EE2DC-1ABA-40A1-AFE2-81525A337753}" srcOrd="0" destOrd="0" presId="urn:microsoft.com/office/officeart/2005/8/layout/default"/>
    <dgm:cxn modelId="{C50C238F-221C-4480-8F09-3F87F7A232C3}" srcId="{FD5016F4-C55E-4A87-8E88-1981199B68FF}" destId="{53F828BB-DF6E-4D51-B337-35606298D5FE}" srcOrd="2" destOrd="0" parTransId="{E75E75F5-F8A5-4946-85A7-BD30142013C9}" sibTransId="{542128DE-700E-4560-BCBD-469D4A350568}"/>
    <dgm:cxn modelId="{790F4756-DFA5-4A83-9922-ACFD7E78E7DC}" srcId="{FD5016F4-C55E-4A87-8E88-1981199B68FF}" destId="{9D6E59FA-4B3C-4E77-AFC5-3D9D8E2A08C0}" srcOrd="1" destOrd="0" parTransId="{53A4BED9-4230-4E88-A008-A0A5E148CF58}" sibTransId="{193B44F5-F2C3-4977-B5A3-040752154D53}"/>
    <dgm:cxn modelId="{FCAE54E3-2F23-4DC8-937C-7BC2B9BABF5A}" srcId="{FD5016F4-C55E-4A87-8E88-1981199B68FF}" destId="{440E38EB-8BCA-44F5-88C1-D72D95A1D856}" srcOrd="0" destOrd="0" parTransId="{1A6D9B60-CBFE-443F-84F0-19BAE5921211}" sibTransId="{5E989633-E47A-4E75-B6C6-34DE44ED0D21}"/>
    <dgm:cxn modelId="{22901ACD-BA88-460C-A758-F7D630C44BAE}" srcId="{FD5016F4-C55E-4A87-8E88-1981199B68FF}" destId="{76DD4FDA-A279-4989-A3CD-96ED567B4CF8}" srcOrd="3" destOrd="0" parTransId="{F346226F-9064-4BEE-BA97-00E3926E0912}" sibTransId="{24C29598-1F5A-4AF8-A151-7E269DB86C11}"/>
    <dgm:cxn modelId="{3EEDE3D5-FAD6-4D97-89FC-33A3A3F536C0}" type="presOf" srcId="{9D6E59FA-4B3C-4E77-AFC5-3D9D8E2A08C0}" destId="{DA22DB7E-B119-4955-957E-E762316BD480}" srcOrd="0" destOrd="0" presId="urn:microsoft.com/office/officeart/2005/8/layout/default"/>
    <dgm:cxn modelId="{63439ECA-5D1C-4548-8A35-3A4078685A9B}" type="presOf" srcId="{440E38EB-8BCA-44F5-88C1-D72D95A1D856}" destId="{8D285395-B7A1-478C-9554-90078407135D}" srcOrd="0" destOrd="0" presId="urn:microsoft.com/office/officeart/2005/8/layout/default"/>
    <dgm:cxn modelId="{0E281062-FC8A-4C8B-B111-A968F40146AD}" type="presOf" srcId="{76DD4FDA-A279-4989-A3CD-96ED567B4CF8}" destId="{311C9012-C141-48BB-8568-8FAFBB6649CD}" srcOrd="0" destOrd="0" presId="urn:microsoft.com/office/officeart/2005/8/layout/default"/>
    <dgm:cxn modelId="{6DA7CD3B-012C-4B4C-8066-9936D6A3624B}" type="presOf" srcId="{53F828BB-DF6E-4D51-B337-35606298D5FE}" destId="{2FFB17E1-6012-47B3-8BB6-959CAB2CD580}" srcOrd="0" destOrd="0" presId="urn:microsoft.com/office/officeart/2005/8/layout/default"/>
    <dgm:cxn modelId="{5A3A043A-D59E-4233-AA62-BE715824A99C}" type="presParOf" srcId="{282EE2DC-1ABA-40A1-AFE2-81525A337753}" destId="{8D285395-B7A1-478C-9554-90078407135D}" srcOrd="0" destOrd="0" presId="urn:microsoft.com/office/officeart/2005/8/layout/default"/>
    <dgm:cxn modelId="{9EF01E1A-ACCE-462C-9C93-813025693EA6}" type="presParOf" srcId="{282EE2DC-1ABA-40A1-AFE2-81525A337753}" destId="{9CA1366E-1540-45D6-85C6-5CBB59102611}" srcOrd="1" destOrd="0" presId="urn:microsoft.com/office/officeart/2005/8/layout/default"/>
    <dgm:cxn modelId="{1A3D1AE6-1F7A-4424-8B2A-339CBE233A64}" type="presParOf" srcId="{282EE2DC-1ABA-40A1-AFE2-81525A337753}" destId="{DA22DB7E-B119-4955-957E-E762316BD480}" srcOrd="2" destOrd="0" presId="urn:microsoft.com/office/officeart/2005/8/layout/default"/>
    <dgm:cxn modelId="{7F384FDE-C177-45CA-BE26-DC5E6B605AF5}" type="presParOf" srcId="{282EE2DC-1ABA-40A1-AFE2-81525A337753}" destId="{0F97316F-36BC-46DE-8691-9131913A454B}" srcOrd="3" destOrd="0" presId="urn:microsoft.com/office/officeart/2005/8/layout/default"/>
    <dgm:cxn modelId="{F9498473-0B47-45D8-806F-260F780912D7}" type="presParOf" srcId="{282EE2DC-1ABA-40A1-AFE2-81525A337753}" destId="{2FFB17E1-6012-47B3-8BB6-959CAB2CD580}" srcOrd="4" destOrd="0" presId="urn:microsoft.com/office/officeart/2005/8/layout/default"/>
    <dgm:cxn modelId="{B834D42F-EF30-44CB-BCA5-0FABB91DE32A}" type="presParOf" srcId="{282EE2DC-1ABA-40A1-AFE2-81525A337753}" destId="{222F51C6-B6AF-4894-97EB-01D0DC34F294}" srcOrd="5" destOrd="0" presId="urn:microsoft.com/office/officeart/2005/8/layout/default"/>
    <dgm:cxn modelId="{19608A7E-F1F3-4031-9E6D-923012C753B4}" type="presParOf" srcId="{282EE2DC-1ABA-40A1-AFE2-81525A337753}" destId="{311C9012-C141-48BB-8568-8FAFBB6649C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AD4463-C258-41D7-95E8-227F80A0069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AC06F3D-35F9-475B-9877-1FA6D6630FAC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ru-RU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СОВРЕМЕННЫЙ ЧЕЛОВЕК</a:t>
          </a:r>
          <a:endParaRPr lang="ru-RU" b="1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DDE1B16-FF25-4981-852D-B0AEAF4D13FA}" type="parTrans" cxnId="{D351B41B-2D9C-4277-9773-AD37C4961AB2}">
      <dgm:prSet/>
      <dgm:spPr/>
      <dgm:t>
        <a:bodyPr/>
        <a:lstStyle/>
        <a:p>
          <a:endParaRPr lang="ru-RU"/>
        </a:p>
      </dgm:t>
    </dgm:pt>
    <dgm:pt modelId="{40206708-8C81-40ED-9A15-A5919C2CD977}" type="sibTrans" cxnId="{D351B41B-2D9C-4277-9773-AD37C4961AB2}">
      <dgm:prSet/>
      <dgm:spPr/>
      <dgm:t>
        <a:bodyPr/>
        <a:lstStyle/>
        <a:p>
          <a:endParaRPr lang="ru-RU"/>
        </a:p>
      </dgm:t>
    </dgm:pt>
    <dgm:pt modelId="{05F526E5-7FC1-4AD8-9FE9-96578F64022C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Гибкость мышления</a:t>
          </a:r>
        </a:p>
        <a:p>
          <a:pPr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93A91B-13DB-43AB-A45B-D864CF3CEA6C}" type="parTrans" cxnId="{70308AC3-75CF-453F-A203-1812C8A766D5}">
      <dgm:prSet/>
      <dgm:spPr/>
      <dgm:t>
        <a:bodyPr/>
        <a:lstStyle/>
        <a:p>
          <a:endParaRPr lang="ru-RU"/>
        </a:p>
      </dgm:t>
    </dgm:pt>
    <dgm:pt modelId="{EF20B52D-E42C-42C6-A301-366CC4B3BE4A}" type="sibTrans" cxnId="{70308AC3-75CF-453F-A203-1812C8A766D5}">
      <dgm:prSet/>
      <dgm:spPr/>
      <dgm:t>
        <a:bodyPr/>
        <a:lstStyle/>
        <a:p>
          <a:endParaRPr lang="ru-RU"/>
        </a:p>
      </dgm:t>
    </dgm:pt>
    <dgm:pt modelId="{17469DC3-BF09-4E76-875F-E691C9D62CFC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Подвижность, творческий подход к решению проблем</a:t>
          </a:r>
          <a:endParaRPr lang="ru-RU" sz="2400" b="1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C8701F04-C83C-4763-AE9C-2A2B484340B3}" type="parTrans" cxnId="{2FF886FF-B444-409C-858F-29F547196F7E}">
      <dgm:prSet/>
      <dgm:spPr/>
      <dgm:t>
        <a:bodyPr/>
        <a:lstStyle/>
        <a:p>
          <a:endParaRPr lang="ru-RU"/>
        </a:p>
      </dgm:t>
    </dgm:pt>
    <dgm:pt modelId="{FE01554B-5F6B-46B5-9410-53C5A99ABBD4}" type="sibTrans" cxnId="{2FF886FF-B444-409C-858F-29F547196F7E}">
      <dgm:prSet/>
      <dgm:spPr/>
      <dgm:t>
        <a:bodyPr/>
        <a:lstStyle/>
        <a:p>
          <a:endParaRPr lang="ru-RU"/>
        </a:p>
      </dgm:t>
    </dgm:pt>
    <dgm:pt modelId="{031FCB51-10EF-40A1-86A6-9115A1214E0D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Быстрая ориентация и адаптация к новым условиям</a:t>
          </a:r>
        </a:p>
        <a:p>
          <a:pPr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latin typeface="+mn-lt"/>
          </a:endParaRPr>
        </a:p>
      </dgm:t>
    </dgm:pt>
    <dgm:pt modelId="{63A59270-D197-48A3-AADE-520C22365E0D}" type="parTrans" cxnId="{8237E241-6381-4AFD-8160-3AF5CD1B77F2}">
      <dgm:prSet/>
      <dgm:spPr/>
      <dgm:t>
        <a:bodyPr/>
        <a:lstStyle/>
        <a:p>
          <a:endParaRPr lang="ru-RU"/>
        </a:p>
      </dgm:t>
    </dgm:pt>
    <dgm:pt modelId="{659A6200-3F32-43D7-BB20-DA8DF218795F}" type="sibTrans" cxnId="{8237E241-6381-4AFD-8160-3AF5CD1B77F2}">
      <dgm:prSet/>
      <dgm:spPr/>
      <dgm:t>
        <a:bodyPr/>
        <a:lstStyle/>
        <a:p>
          <a:endParaRPr lang="ru-RU"/>
        </a:p>
      </dgm:t>
    </dgm:pt>
    <dgm:pt modelId="{46678BC1-CE87-4BBB-8485-5673D41E8C01}" type="pres">
      <dgm:prSet presAssocID="{06AD4463-C258-41D7-95E8-227F80A0069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5AA3BB-D05D-410E-A00B-024196967F46}" type="pres">
      <dgm:prSet presAssocID="{9AC06F3D-35F9-475B-9877-1FA6D6630FAC}" presName="root1" presStyleCnt="0"/>
      <dgm:spPr/>
    </dgm:pt>
    <dgm:pt modelId="{E28D1EA4-0B38-4BF3-B1D7-34C977966795}" type="pres">
      <dgm:prSet presAssocID="{9AC06F3D-35F9-475B-9877-1FA6D6630FAC}" presName="LevelOneTextNode" presStyleLbl="node0" presStyleIdx="0" presStyleCnt="1" custScaleY="1374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9DEF47-6C97-423D-94E9-CFC0D7D45D08}" type="pres">
      <dgm:prSet presAssocID="{9AC06F3D-35F9-475B-9877-1FA6D6630FAC}" presName="level2hierChild" presStyleCnt="0"/>
      <dgm:spPr/>
    </dgm:pt>
    <dgm:pt modelId="{D80AAC24-2EE5-4968-AB19-44E3ABDE3840}" type="pres">
      <dgm:prSet presAssocID="{4493A91B-13DB-43AB-A45B-D864CF3CEA6C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86ACEAD9-7BE4-4D60-B31E-B7D797B965CD}" type="pres">
      <dgm:prSet presAssocID="{4493A91B-13DB-43AB-A45B-D864CF3CEA6C}" presName="connTx" presStyleLbl="parChTrans1D2" presStyleIdx="0" presStyleCnt="3"/>
      <dgm:spPr/>
      <dgm:t>
        <a:bodyPr/>
        <a:lstStyle/>
        <a:p>
          <a:endParaRPr lang="ru-RU"/>
        </a:p>
      </dgm:t>
    </dgm:pt>
    <dgm:pt modelId="{FCD2869B-FD47-44DC-A042-D4DB373E60EA}" type="pres">
      <dgm:prSet presAssocID="{05F526E5-7FC1-4AD8-9FE9-96578F64022C}" presName="root2" presStyleCnt="0"/>
      <dgm:spPr/>
    </dgm:pt>
    <dgm:pt modelId="{83F55406-5FF3-4987-ACA6-CD3D75F721D4}" type="pres">
      <dgm:prSet presAssocID="{05F526E5-7FC1-4AD8-9FE9-96578F64022C}" presName="LevelTwoTextNode" presStyleLbl="node2" presStyleIdx="0" presStyleCnt="3" custScaleX="310130" custScaleY="1613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7170B5F-2D5D-4B68-BD36-9090EE097A94}" type="pres">
      <dgm:prSet presAssocID="{05F526E5-7FC1-4AD8-9FE9-96578F64022C}" presName="level3hierChild" presStyleCnt="0"/>
      <dgm:spPr/>
    </dgm:pt>
    <dgm:pt modelId="{53DB6E63-D496-4E1F-9279-DDF3CA3778A8}" type="pres">
      <dgm:prSet presAssocID="{C8701F04-C83C-4763-AE9C-2A2B484340B3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C38A79C6-06C7-4C5B-8D71-A94737804A32}" type="pres">
      <dgm:prSet presAssocID="{C8701F04-C83C-4763-AE9C-2A2B484340B3}" presName="connTx" presStyleLbl="parChTrans1D2" presStyleIdx="1" presStyleCnt="3"/>
      <dgm:spPr/>
      <dgm:t>
        <a:bodyPr/>
        <a:lstStyle/>
        <a:p>
          <a:endParaRPr lang="ru-RU"/>
        </a:p>
      </dgm:t>
    </dgm:pt>
    <dgm:pt modelId="{16165179-5968-420E-B25F-AB81A911D78A}" type="pres">
      <dgm:prSet presAssocID="{17469DC3-BF09-4E76-875F-E691C9D62CFC}" presName="root2" presStyleCnt="0"/>
      <dgm:spPr/>
    </dgm:pt>
    <dgm:pt modelId="{102B9219-4D06-46CC-9543-2701BD722F5E}" type="pres">
      <dgm:prSet presAssocID="{17469DC3-BF09-4E76-875F-E691C9D62CFC}" presName="LevelTwoTextNode" presStyleLbl="node2" presStyleIdx="1" presStyleCnt="3" custScaleX="311612" custScaleY="1479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E9A8B2-4F5D-4E97-B07A-0FF6344EC80D}" type="pres">
      <dgm:prSet presAssocID="{17469DC3-BF09-4E76-875F-E691C9D62CFC}" presName="level3hierChild" presStyleCnt="0"/>
      <dgm:spPr/>
    </dgm:pt>
    <dgm:pt modelId="{538C9876-831A-4B94-8140-17830CC8C08F}" type="pres">
      <dgm:prSet presAssocID="{63A59270-D197-48A3-AADE-520C22365E0D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0B19C8DB-49CD-45DF-AAD4-A5C7FB774D8A}" type="pres">
      <dgm:prSet presAssocID="{63A59270-D197-48A3-AADE-520C22365E0D}" presName="connTx" presStyleLbl="parChTrans1D2" presStyleIdx="2" presStyleCnt="3"/>
      <dgm:spPr/>
      <dgm:t>
        <a:bodyPr/>
        <a:lstStyle/>
        <a:p>
          <a:endParaRPr lang="ru-RU"/>
        </a:p>
      </dgm:t>
    </dgm:pt>
    <dgm:pt modelId="{1DB5696D-A7D5-4388-941B-C923D53061E8}" type="pres">
      <dgm:prSet presAssocID="{031FCB51-10EF-40A1-86A6-9115A1214E0D}" presName="root2" presStyleCnt="0"/>
      <dgm:spPr/>
    </dgm:pt>
    <dgm:pt modelId="{9085A683-224A-406B-ABDA-3972D00E8AB9}" type="pres">
      <dgm:prSet presAssocID="{031FCB51-10EF-40A1-86A6-9115A1214E0D}" presName="LevelTwoTextNode" presStyleLbl="node2" presStyleIdx="2" presStyleCnt="3" custScaleX="310584" custScaleY="1623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A7295C-1EA9-46FE-94DE-1C01F7EC3BE8}" type="pres">
      <dgm:prSet presAssocID="{031FCB51-10EF-40A1-86A6-9115A1214E0D}" presName="level3hierChild" presStyleCnt="0"/>
      <dgm:spPr/>
    </dgm:pt>
  </dgm:ptLst>
  <dgm:cxnLst>
    <dgm:cxn modelId="{2FF886FF-B444-409C-858F-29F547196F7E}" srcId="{9AC06F3D-35F9-475B-9877-1FA6D6630FAC}" destId="{17469DC3-BF09-4E76-875F-E691C9D62CFC}" srcOrd="1" destOrd="0" parTransId="{C8701F04-C83C-4763-AE9C-2A2B484340B3}" sibTransId="{FE01554B-5F6B-46B5-9410-53C5A99ABBD4}"/>
    <dgm:cxn modelId="{B03C2EBC-E95E-4C44-B15D-CDAE3E049DC5}" type="presOf" srcId="{05F526E5-7FC1-4AD8-9FE9-96578F64022C}" destId="{83F55406-5FF3-4987-ACA6-CD3D75F721D4}" srcOrd="0" destOrd="0" presId="urn:microsoft.com/office/officeart/2008/layout/HorizontalMultiLevelHierarchy"/>
    <dgm:cxn modelId="{375B9B8C-7D9B-402E-8A34-644F81FB7D5B}" type="presOf" srcId="{C8701F04-C83C-4763-AE9C-2A2B484340B3}" destId="{C38A79C6-06C7-4C5B-8D71-A94737804A32}" srcOrd="1" destOrd="0" presId="urn:microsoft.com/office/officeart/2008/layout/HorizontalMultiLevelHierarchy"/>
    <dgm:cxn modelId="{6F8C35C4-AFC9-4E5D-B0D2-0AA74DA55444}" type="presOf" srcId="{4493A91B-13DB-43AB-A45B-D864CF3CEA6C}" destId="{86ACEAD9-7BE4-4D60-B31E-B7D797B965CD}" srcOrd="1" destOrd="0" presId="urn:microsoft.com/office/officeart/2008/layout/HorizontalMultiLevelHierarchy"/>
    <dgm:cxn modelId="{46320DEC-5992-4E70-A872-780AD9EA77F2}" type="presOf" srcId="{63A59270-D197-48A3-AADE-520C22365E0D}" destId="{0B19C8DB-49CD-45DF-AAD4-A5C7FB774D8A}" srcOrd="1" destOrd="0" presId="urn:microsoft.com/office/officeart/2008/layout/HorizontalMultiLevelHierarchy"/>
    <dgm:cxn modelId="{D351B41B-2D9C-4277-9773-AD37C4961AB2}" srcId="{06AD4463-C258-41D7-95E8-227F80A0069A}" destId="{9AC06F3D-35F9-475B-9877-1FA6D6630FAC}" srcOrd="0" destOrd="0" parTransId="{0DDE1B16-FF25-4981-852D-B0AEAF4D13FA}" sibTransId="{40206708-8C81-40ED-9A15-A5919C2CD977}"/>
    <dgm:cxn modelId="{8247BAA3-B9E7-4A62-B228-99CE57AE0557}" type="presOf" srcId="{C8701F04-C83C-4763-AE9C-2A2B484340B3}" destId="{53DB6E63-D496-4E1F-9279-DDF3CA3778A8}" srcOrd="0" destOrd="0" presId="urn:microsoft.com/office/officeart/2008/layout/HorizontalMultiLevelHierarchy"/>
    <dgm:cxn modelId="{4A004A78-5ED4-42CE-B08B-02B0AAE7F038}" type="presOf" srcId="{4493A91B-13DB-43AB-A45B-D864CF3CEA6C}" destId="{D80AAC24-2EE5-4968-AB19-44E3ABDE3840}" srcOrd="0" destOrd="0" presId="urn:microsoft.com/office/officeart/2008/layout/HorizontalMultiLevelHierarchy"/>
    <dgm:cxn modelId="{333621F1-758F-4F5A-BF20-72D9B1F2A102}" type="presOf" srcId="{17469DC3-BF09-4E76-875F-E691C9D62CFC}" destId="{102B9219-4D06-46CC-9543-2701BD722F5E}" srcOrd="0" destOrd="0" presId="urn:microsoft.com/office/officeart/2008/layout/HorizontalMultiLevelHierarchy"/>
    <dgm:cxn modelId="{44C20F52-397E-436B-A491-699FD18C2F31}" type="presOf" srcId="{031FCB51-10EF-40A1-86A6-9115A1214E0D}" destId="{9085A683-224A-406B-ABDA-3972D00E8AB9}" srcOrd="0" destOrd="0" presId="urn:microsoft.com/office/officeart/2008/layout/HorizontalMultiLevelHierarchy"/>
    <dgm:cxn modelId="{70308AC3-75CF-453F-A203-1812C8A766D5}" srcId="{9AC06F3D-35F9-475B-9877-1FA6D6630FAC}" destId="{05F526E5-7FC1-4AD8-9FE9-96578F64022C}" srcOrd="0" destOrd="0" parTransId="{4493A91B-13DB-43AB-A45B-D864CF3CEA6C}" sibTransId="{EF20B52D-E42C-42C6-A301-366CC4B3BE4A}"/>
    <dgm:cxn modelId="{39F62A3E-E911-4B22-8316-FAE7FA7088BE}" type="presOf" srcId="{06AD4463-C258-41D7-95E8-227F80A0069A}" destId="{46678BC1-CE87-4BBB-8485-5673D41E8C01}" srcOrd="0" destOrd="0" presId="urn:microsoft.com/office/officeart/2008/layout/HorizontalMultiLevelHierarchy"/>
    <dgm:cxn modelId="{08F192C9-7AAB-4006-B58D-11E097691398}" type="presOf" srcId="{63A59270-D197-48A3-AADE-520C22365E0D}" destId="{538C9876-831A-4B94-8140-17830CC8C08F}" srcOrd="0" destOrd="0" presId="urn:microsoft.com/office/officeart/2008/layout/HorizontalMultiLevelHierarchy"/>
    <dgm:cxn modelId="{8237E241-6381-4AFD-8160-3AF5CD1B77F2}" srcId="{9AC06F3D-35F9-475B-9877-1FA6D6630FAC}" destId="{031FCB51-10EF-40A1-86A6-9115A1214E0D}" srcOrd="2" destOrd="0" parTransId="{63A59270-D197-48A3-AADE-520C22365E0D}" sibTransId="{659A6200-3F32-43D7-BB20-DA8DF218795F}"/>
    <dgm:cxn modelId="{E4CFD602-F454-49FC-8D94-E13E99CA8715}" type="presOf" srcId="{9AC06F3D-35F9-475B-9877-1FA6D6630FAC}" destId="{E28D1EA4-0B38-4BF3-B1D7-34C977966795}" srcOrd="0" destOrd="0" presId="urn:microsoft.com/office/officeart/2008/layout/HorizontalMultiLevelHierarchy"/>
    <dgm:cxn modelId="{B15C0BAD-5CA6-4C05-9BA9-F7BA46805B7D}" type="presParOf" srcId="{46678BC1-CE87-4BBB-8485-5673D41E8C01}" destId="{675AA3BB-D05D-410E-A00B-024196967F46}" srcOrd="0" destOrd="0" presId="urn:microsoft.com/office/officeart/2008/layout/HorizontalMultiLevelHierarchy"/>
    <dgm:cxn modelId="{45C859FD-063C-4D7B-B378-B64F009513C3}" type="presParOf" srcId="{675AA3BB-D05D-410E-A00B-024196967F46}" destId="{E28D1EA4-0B38-4BF3-B1D7-34C977966795}" srcOrd="0" destOrd="0" presId="urn:microsoft.com/office/officeart/2008/layout/HorizontalMultiLevelHierarchy"/>
    <dgm:cxn modelId="{741C8F97-7616-4204-B9EF-033AD8D9F837}" type="presParOf" srcId="{675AA3BB-D05D-410E-A00B-024196967F46}" destId="{009DEF47-6C97-423D-94E9-CFC0D7D45D08}" srcOrd="1" destOrd="0" presId="urn:microsoft.com/office/officeart/2008/layout/HorizontalMultiLevelHierarchy"/>
    <dgm:cxn modelId="{59CA6282-71FB-45B8-8578-CB424CE212DB}" type="presParOf" srcId="{009DEF47-6C97-423D-94E9-CFC0D7D45D08}" destId="{D80AAC24-2EE5-4968-AB19-44E3ABDE3840}" srcOrd="0" destOrd="0" presId="urn:microsoft.com/office/officeart/2008/layout/HorizontalMultiLevelHierarchy"/>
    <dgm:cxn modelId="{C1AEE606-1D9E-4ED6-AD8F-33B4C4391DC7}" type="presParOf" srcId="{D80AAC24-2EE5-4968-AB19-44E3ABDE3840}" destId="{86ACEAD9-7BE4-4D60-B31E-B7D797B965CD}" srcOrd="0" destOrd="0" presId="urn:microsoft.com/office/officeart/2008/layout/HorizontalMultiLevelHierarchy"/>
    <dgm:cxn modelId="{91E05DEC-2A8F-484B-AC0C-23472CAF82E9}" type="presParOf" srcId="{009DEF47-6C97-423D-94E9-CFC0D7D45D08}" destId="{FCD2869B-FD47-44DC-A042-D4DB373E60EA}" srcOrd="1" destOrd="0" presId="urn:microsoft.com/office/officeart/2008/layout/HorizontalMultiLevelHierarchy"/>
    <dgm:cxn modelId="{74E343E2-0C42-4175-AB99-C7F6526B4FE1}" type="presParOf" srcId="{FCD2869B-FD47-44DC-A042-D4DB373E60EA}" destId="{83F55406-5FF3-4987-ACA6-CD3D75F721D4}" srcOrd="0" destOrd="0" presId="urn:microsoft.com/office/officeart/2008/layout/HorizontalMultiLevelHierarchy"/>
    <dgm:cxn modelId="{B770313D-C29E-48DE-99D7-2AF16DE07477}" type="presParOf" srcId="{FCD2869B-FD47-44DC-A042-D4DB373E60EA}" destId="{37170B5F-2D5D-4B68-BD36-9090EE097A94}" srcOrd="1" destOrd="0" presId="urn:microsoft.com/office/officeart/2008/layout/HorizontalMultiLevelHierarchy"/>
    <dgm:cxn modelId="{3C6B193C-C745-4C9D-ADF0-9BF435B967B2}" type="presParOf" srcId="{009DEF47-6C97-423D-94E9-CFC0D7D45D08}" destId="{53DB6E63-D496-4E1F-9279-DDF3CA3778A8}" srcOrd="2" destOrd="0" presId="urn:microsoft.com/office/officeart/2008/layout/HorizontalMultiLevelHierarchy"/>
    <dgm:cxn modelId="{1E5C8758-2990-4F8E-9E3D-FAE703E01D24}" type="presParOf" srcId="{53DB6E63-D496-4E1F-9279-DDF3CA3778A8}" destId="{C38A79C6-06C7-4C5B-8D71-A94737804A32}" srcOrd="0" destOrd="0" presId="urn:microsoft.com/office/officeart/2008/layout/HorizontalMultiLevelHierarchy"/>
    <dgm:cxn modelId="{5687C959-256F-4AE9-8C24-B20FE48F5F4E}" type="presParOf" srcId="{009DEF47-6C97-423D-94E9-CFC0D7D45D08}" destId="{16165179-5968-420E-B25F-AB81A911D78A}" srcOrd="3" destOrd="0" presId="urn:microsoft.com/office/officeart/2008/layout/HorizontalMultiLevelHierarchy"/>
    <dgm:cxn modelId="{90446E9B-C6CC-4E08-BC2A-48DCDEFDDB07}" type="presParOf" srcId="{16165179-5968-420E-B25F-AB81A911D78A}" destId="{102B9219-4D06-46CC-9543-2701BD722F5E}" srcOrd="0" destOrd="0" presId="urn:microsoft.com/office/officeart/2008/layout/HorizontalMultiLevelHierarchy"/>
    <dgm:cxn modelId="{A86A45E1-291E-443A-BC9A-4B795B7ADEC9}" type="presParOf" srcId="{16165179-5968-420E-B25F-AB81A911D78A}" destId="{F5E9A8B2-4F5D-4E97-B07A-0FF6344EC80D}" srcOrd="1" destOrd="0" presId="urn:microsoft.com/office/officeart/2008/layout/HorizontalMultiLevelHierarchy"/>
    <dgm:cxn modelId="{F9768B0F-2C53-493A-876F-6BC082D73255}" type="presParOf" srcId="{009DEF47-6C97-423D-94E9-CFC0D7D45D08}" destId="{538C9876-831A-4B94-8140-17830CC8C08F}" srcOrd="4" destOrd="0" presId="urn:microsoft.com/office/officeart/2008/layout/HorizontalMultiLevelHierarchy"/>
    <dgm:cxn modelId="{1315535D-BEF7-40AA-9DD5-EEA38DD104AA}" type="presParOf" srcId="{538C9876-831A-4B94-8140-17830CC8C08F}" destId="{0B19C8DB-49CD-45DF-AAD4-A5C7FB774D8A}" srcOrd="0" destOrd="0" presId="urn:microsoft.com/office/officeart/2008/layout/HorizontalMultiLevelHierarchy"/>
    <dgm:cxn modelId="{E74768AB-BACD-4983-B30F-C7BC79DF501F}" type="presParOf" srcId="{009DEF47-6C97-423D-94E9-CFC0D7D45D08}" destId="{1DB5696D-A7D5-4388-941B-C923D53061E8}" srcOrd="5" destOrd="0" presId="urn:microsoft.com/office/officeart/2008/layout/HorizontalMultiLevelHierarchy"/>
    <dgm:cxn modelId="{C3647C0C-6F96-4322-A070-42BC3CADD95A}" type="presParOf" srcId="{1DB5696D-A7D5-4388-941B-C923D53061E8}" destId="{9085A683-224A-406B-ABDA-3972D00E8AB9}" srcOrd="0" destOrd="0" presId="urn:microsoft.com/office/officeart/2008/layout/HorizontalMultiLevelHierarchy"/>
    <dgm:cxn modelId="{BAD6F94B-F1ED-4E0B-9DD1-865D4BE46CEF}" type="presParOf" srcId="{1DB5696D-A7D5-4388-941B-C923D53061E8}" destId="{4FA7295C-1EA9-46FE-94DE-1C01F7EC3BE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C7CD8E-96FF-41CF-8ECB-D4810D7DEE6F}" type="doc">
      <dgm:prSet loTypeId="urn:microsoft.com/office/officeart/2005/8/layout/arrow6" loCatId="relationship" qsTypeId="urn:microsoft.com/office/officeart/2005/8/quickstyle/3d1" qsCatId="3D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D8ACC26D-3C8E-4425-9548-A78BEF3CB4D8}">
      <dgm:prSet phldrT="[Текст]" custT="1"/>
      <dgm:spPr/>
      <dgm:t>
        <a:bodyPr/>
        <a:lstStyle/>
        <a:p>
          <a:r>
            <a:rPr lang="ru-RU" sz="2200" b="1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художественно – творческая деятельность не возникает сама по себе</a:t>
          </a:r>
          <a:r>
            <a:rPr lang="ru-RU" sz="2200" b="1" dirty="0" smtClean="0">
              <a:solidFill>
                <a:schemeClr val="tx1"/>
              </a:solidFill>
              <a:latin typeface="+mn-lt"/>
              <a:ea typeface="Times New Roman"/>
              <a:cs typeface="Times New Roman" pitchFamily="18" charset="0"/>
            </a:rPr>
            <a:t>;</a:t>
          </a:r>
          <a:endParaRPr lang="ru-RU" sz="2200" b="1" dirty="0">
            <a:solidFill>
              <a:schemeClr val="tx1"/>
            </a:solidFill>
            <a:latin typeface="+mn-lt"/>
            <a:cs typeface="Times New Roman" pitchFamily="18" charset="0"/>
          </a:endParaRPr>
        </a:p>
      </dgm:t>
    </dgm:pt>
    <dgm:pt modelId="{E5D9774A-971D-4754-8E56-816BA5406DEC}" type="parTrans" cxnId="{07D59A1F-FED0-423C-A434-4FFD1752D599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+mn-lt"/>
          </a:endParaRPr>
        </a:p>
      </dgm:t>
    </dgm:pt>
    <dgm:pt modelId="{544F14C1-8C66-4497-B7B0-88015206C9A7}" type="sibTrans" cxnId="{07D59A1F-FED0-423C-A434-4FFD1752D599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+mn-lt"/>
          </a:endParaRPr>
        </a:p>
      </dgm:t>
    </dgm:pt>
    <dgm:pt modelId="{2CEA9212-EB66-496A-86D6-1BCAD91972AD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200" b="1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без последовательного формирования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200" b="1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 конструктивных и творческих умений она остаётся на </a:t>
          </a:r>
          <a:r>
            <a:rPr lang="ru-RU" sz="2200" b="1" dirty="0" err="1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манипулятивном</a:t>
          </a:r>
          <a:r>
            <a:rPr lang="ru-RU" sz="2200" b="1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 уровне </a:t>
          </a:r>
          <a:endParaRPr lang="ru-RU" sz="2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96A811-7B9A-480A-B97F-7F8C1B642AD9}" type="parTrans" cxnId="{B863D008-54F8-41E7-AD90-E3F7FE33CC72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+mn-lt"/>
          </a:endParaRPr>
        </a:p>
      </dgm:t>
    </dgm:pt>
    <dgm:pt modelId="{838BA9D9-D8C3-460B-9316-F41E1A3FD7B0}" type="sibTrans" cxnId="{B863D008-54F8-41E7-AD90-E3F7FE33CC72}">
      <dgm:prSet/>
      <dgm:spPr/>
      <dgm:t>
        <a:bodyPr/>
        <a:lstStyle/>
        <a:p>
          <a:endParaRPr lang="ru-RU" sz="1800" b="1">
            <a:solidFill>
              <a:schemeClr val="tx1"/>
            </a:solidFill>
            <a:latin typeface="+mn-lt"/>
          </a:endParaRPr>
        </a:p>
      </dgm:t>
    </dgm:pt>
    <dgm:pt modelId="{B9246150-FC11-45CC-A784-D7ADBEDC2EB0}" type="pres">
      <dgm:prSet presAssocID="{A9C7CD8E-96FF-41CF-8ECB-D4810D7DEE6F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6505BC-17CB-41E4-AED0-01149BD06599}" type="pres">
      <dgm:prSet presAssocID="{A9C7CD8E-96FF-41CF-8ECB-D4810D7DEE6F}" presName="ribbon" presStyleLbl="node1" presStyleIdx="0" presStyleCnt="1" custScaleY="141748" custLinFactNeighborX="909" custLinFactNeighborY="-717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E941FDEB-8360-4681-869B-069084AEF8D5}" type="pres">
      <dgm:prSet presAssocID="{A9C7CD8E-96FF-41CF-8ECB-D4810D7DEE6F}" presName="leftArrowText" presStyleLbl="node1" presStyleIdx="0" presStyleCnt="1" custScaleX="128535" custScaleY="148044" custLinFactNeighborX="-11077" custLinFactNeighborY="-186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7DAFE-A958-4601-92FB-47F894CAFAB8}" type="pres">
      <dgm:prSet presAssocID="{A9C7CD8E-96FF-41CF-8ECB-D4810D7DEE6F}" presName="rightArrowText" presStyleLbl="node1" presStyleIdx="0" presStyleCnt="1" custScaleX="116026" custScaleY="116157" custLinFactNeighborX="-3642" custLinFactNeighborY="162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D59A1F-FED0-423C-A434-4FFD1752D599}" srcId="{A9C7CD8E-96FF-41CF-8ECB-D4810D7DEE6F}" destId="{D8ACC26D-3C8E-4425-9548-A78BEF3CB4D8}" srcOrd="0" destOrd="0" parTransId="{E5D9774A-971D-4754-8E56-816BA5406DEC}" sibTransId="{544F14C1-8C66-4497-B7B0-88015206C9A7}"/>
    <dgm:cxn modelId="{53CCFA17-3444-45E0-9E07-C472C67D5D77}" type="presOf" srcId="{2CEA9212-EB66-496A-86D6-1BCAD91972AD}" destId="{CA27DAFE-A958-4601-92FB-47F894CAFAB8}" srcOrd="0" destOrd="0" presId="urn:microsoft.com/office/officeart/2005/8/layout/arrow6"/>
    <dgm:cxn modelId="{03C61DED-DF10-4098-B8DC-24B477DC077A}" type="presOf" srcId="{A9C7CD8E-96FF-41CF-8ECB-D4810D7DEE6F}" destId="{B9246150-FC11-45CC-A784-D7ADBEDC2EB0}" srcOrd="0" destOrd="0" presId="urn:microsoft.com/office/officeart/2005/8/layout/arrow6"/>
    <dgm:cxn modelId="{B863D008-54F8-41E7-AD90-E3F7FE33CC72}" srcId="{A9C7CD8E-96FF-41CF-8ECB-D4810D7DEE6F}" destId="{2CEA9212-EB66-496A-86D6-1BCAD91972AD}" srcOrd="1" destOrd="0" parTransId="{6996A811-7B9A-480A-B97F-7F8C1B642AD9}" sibTransId="{838BA9D9-D8C3-460B-9316-F41E1A3FD7B0}"/>
    <dgm:cxn modelId="{09FD7312-4777-4135-93F9-F7E1124C18AF}" type="presOf" srcId="{D8ACC26D-3C8E-4425-9548-A78BEF3CB4D8}" destId="{E941FDEB-8360-4681-869B-069084AEF8D5}" srcOrd="0" destOrd="0" presId="urn:microsoft.com/office/officeart/2005/8/layout/arrow6"/>
    <dgm:cxn modelId="{F37DC0DE-72EB-481B-BA74-D1F96D87BBAC}" type="presParOf" srcId="{B9246150-FC11-45CC-A784-D7ADBEDC2EB0}" destId="{796505BC-17CB-41E4-AED0-01149BD06599}" srcOrd="0" destOrd="0" presId="urn:microsoft.com/office/officeart/2005/8/layout/arrow6"/>
    <dgm:cxn modelId="{4596E343-52F9-44EC-B16B-BDBF4CA27B00}" type="presParOf" srcId="{B9246150-FC11-45CC-A784-D7ADBEDC2EB0}" destId="{E941FDEB-8360-4681-869B-069084AEF8D5}" srcOrd="1" destOrd="0" presId="urn:microsoft.com/office/officeart/2005/8/layout/arrow6"/>
    <dgm:cxn modelId="{1276A5AE-2E28-45E1-A898-7A65F2654A4D}" type="presParOf" srcId="{B9246150-FC11-45CC-A784-D7ADBEDC2EB0}" destId="{CA27DAFE-A958-4601-92FB-47F894CAFAB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C1FB9F-D847-4D01-92A3-8A7DE76A0C61}" type="doc">
      <dgm:prSet loTypeId="urn:microsoft.com/office/officeart/2008/layout/VerticalCurvedList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87ACF38-8802-4C9B-9409-DBC4136BFBD9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Расширять представления детей об окружающем мире,  сохранять целостность восприятия при создании поделок из бумаги.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058038E-04CA-424A-80A0-8A6F16BFF40D}" type="parTrans" cxnId="{57476850-B7F5-4793-AEB3-65203D11AA95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0AC3E86E-B2CC-470C-823A-331DFCB06DDC}" type="sibTrans" cxnId="{57476850-B7F5-4793-AEB3-65203D11AA95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2193F717-9D20-460D-BEC1-247FD4FD5B31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Знакомить с различными техниками работы с бумагой.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35EF8AD-C772-4B29-9A1B-433C1550D856}" type="parTrans" cxnId="{91969F55-7718-4749-AC52-6493BF30A40B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3493C9AA-F1B7-4A3C-B345-34212CDD017E}" type="sibTrans" cxnId="{91969F55-7718-4749-AC52-6493BF30A40B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181BE16D-4745-42C3-B998-742B028CC783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Развивать творческие способности детей через конструирование из бумаги.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65CBDBE-EC75-4FF1-86E0-DCD731DF19C7}" type="parTrans" cxnId="{F2156B3A-41D0-41FB-8F3F-86582CE42F71}">
      <dgm:prSet/>
      <dgm:spPr/>
      <dgm:t>
        <a:bodyPr/>
        <a:lstStyle/>
        <a:p>
          <a:endParaRPr lang="ru-RU"/>
        </a:p>
      </dgm:t>
    </dgm:pt>
    <dgm:pt modelId="{00DE8A5E-7F46-46BC-AA04-CA02A3E6242A}" type="sibTrans" cxnId="{F2156B3A-41D0-41FB-8F3F-86582CE42F71}">
      <dgm:prSet/>
      <dgm:spPr/>
      <dgm:t>
        <a:bodyPr/>
        <a:lstStyle/>
        <a:p>
          <a:endParaRPr lang="ru-RU"/>
        </a:p>
      </dgm:t>
    </dgm:pt>
    <dgm:pt modelId="{060DEC17-E7E1-4A08-82CD-A0EC62E4860D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Формировать способы творческой самореализации, </a:t>
          </a:r>
          <a:r>
            <a:rPr lang="ru-RU" sz="2000" b="1" dirty="0" smtClean="0">
              <a:solidFill>
                <a:schemeClr val="tx1"/>
              </a:solidFill>
              <a:effectLst/>
              <a:latin typeface="Times New Roman" pitchFamily="18" charset="0"/>
              <a:ea typeface="Calibri"/>
              <a:cs typeface="Times New Roman" pitchFamily="18" charset="0"/>
            </a:rPr>
            <a:t>контроль и оценку собственной деятельности дошкольников.</a:t>
          </a: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7D34A2-440B-49AA-B3FD-3493925BAE77}" type="parTrans" cxnId="{D77FF148-AEBE-4CB7-A811-4D0EF7B76180}">
      <dgm:prSet/>
      <dgm:spPr/>
      <dgm:t>
        <a:bodyPr/>
        <a:lstStyle/>
        <a:p>
          <a:endParaRPr lang="ru-RU"/>
        </a:p>
      </dgm:t>
    </dgm:pt>
    <dgm:pt modelId="{4FA975EB-0AF5-43A4-8B58-DCF99B88DD9C}" type="sibTrans" cxnId="{D77FF148-AEBE-4CB7-A811-4D0EF7B76180}">
      <dgm:prSet/>
      <dgm:spPr/>
      <dgm:t>
        <a:bodyPr/>
        <a:lstStyle/>
        <a:p>
          <a:endParaRPr lang="ru-RU"/>
        </a:p>
      </dgm:t>
    </dgm:pt>
    <dgm:pt modelId="{7BD445C3-6C11-47F0-97E8-0C4B870C6A59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Воспитывать устойчивую потребность в самовыражении, поощрять проявление инициативы, самостоятельности, индивидуальности в творческой деятельности.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F690871-76D2-4B6B-8E0B-9BC2383E1019}" type="parTrans" cxnId="{487B5DD2-7D3A-45A1-B74E-4EE537F7C42B}">
      <dgm:prSet/>
      <dgm:spPr/>
      <dgm:t>
        <a:bodyPr/>
        <a:lstStyle/>
        <a:p>
          <a:endParaRPr lang="ru-RU"/>
        </a:p>
      </dgm:t>
    </dgm:pt>
    <dgm:pt modelId="{6D944485-7BDC-426A-8369-6C7F173E59A4}" type="sibTrans" cxnId="{487B5DD2-7D3A-45A1-B74E-4EE537F7C42B}">
      <dgm:prSet/>
      <dgm:spPr/>
      <dgm:t>
        <a:bodyPr/>
        <a:lstStyle/>
        <a:p>
          <a:endParaRPr lang="ru-RU"/>
        </a:p>
      </dgm:t>
    </dgm:pt>
    <dgm:pt modelId="{6BAED9C2-7686-4D04-A013-168826BC04C2}" type="pres">
      <dgm:prSet presAssocID="{66C1FB9F-D847-4D01-92A3-8A7DE76A0C6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FC23262-87E5-4AE7-8458-63A6C74DADD7}" type="pres">
      <dgm:prSet presAssocID="{66C1FB9F-D847-4D01-92A3-8A7DE76A0C61}" presName="Name1" presStyleCnt="0"/>
      <dgm:spPr/>
      <dgm:t>
        <a:bodyPr/>
        <a:lstStyle/>
        <a:p>
          <a:endParaRPr lang="ru-RU"/>
        </a:p>
      </dgm:t>
    </dgm:pt>
    <dgm:pt modelId="{F48E7F25-74B0-4F78-8C05-ECDE18C96A86}" type="pres">
      <dgm:prSet presAssocID="{66C1FB9F-D847-4D01-92A3-8A7DE76A0C61}" presName="cycle" presStyleCnt="0"/>
      <dgm:spPr/>
      <dgm:t>
        <a:bodyPr/>
        <a:lstStyle/>
        <a:p>
          <a:endParaRPr lang="ru-RU"/>
        </a:p>
      </dgm:t>
    </dgm:pt>
    <dgm:pt modelId="{8366FC47-2E9E-4E79-B1A2-39E3C6B85D77}" type="pres">
      <dgm:prSet presAssocID="{66C1FB9F-D847-4D01-92A3-8A7DE76A0C61}" presName="srcNode" presStyleLbl="node1" presStyleIdx="0" presStyleCnt="5"/>
      <dgm:spPr/>
      <dgm:t>
        <a:bodyPr/>
        <a:lstStyle/>
        <a:p>
          <a:endParaRPr lang="ru-RU"/>
        </a:p>
      </dgm:t>
    </dgm:pt>
    <dgm:pt modelId="{4949787E-F05F-4E00-A346-6D35CEA12D0E}" type="pres">
      <dgm:prSet presAssocID="{66C1FB9F-D847-4D01-92A3-8A7DE76A0C61}" presName="conn" presStyleLbl="parChTrans1D2" presStyleIdx="0" presStyleCnt="1"/>
      <dgm:spPr/>
      <dgm:t>
        <a:bodyPr/>
        <a:lstStyle/>
        <a:p>
          <a:endParaRPr lang="ru-RU"/>
        </a:p>
      </dgm:t>
    </dgm:pt>
    <dgm:pt modelId="{C9AF5EB5-31FA-42A8-AE58-4B96A779FCCE}" type="pres">
      <dgm:prSet presAssocID="{66C1FB9F-D847-4D01-92A3-8A7DE76A0C61}" presName="extraNode" presStyleLbl="node1" presStyleIdx="0" presStyleCnt="5"/>
      <dgm:spPr/>
      <dgm:t>
        <a:bodyPr/>
        <a:lstStyle/>
        <a:p>
          <a:endParaRPr lang="ru-RU"/>
        </a:p>
      </dgm:t>
    </dgm:pt>
    <dgm:pt modelId="{106AD1A6-D78C-43D0-9DED-BE446B9A6A00}" type="pres">
      <dgm:prSet presAssocID="{66C1FB9F-D847-4D01-92A3-8A7DE76A0C61}" presName="dstNode" presStyleLbl="node1" presStyleIdx="0" presStyleCnt="5"/>
      <dgm:spPr/>
      <dgm:t>
        <a:bodyPr/>
        <a:lstStyle/>
        <a:p>
          <a:endParaRPr lang="ru-RU"/>
        </a:p>
      </dgm:t>
    </dgm:pt>
    <dgm:pt modelId="{E757DA5B-9980-4AB3-8E02-E4066625983D}" type="pres">
      <dgm:prSet presAssocID="{887ACF38-8802-4C9B-9409-DBC4136BFBD9}" presName="text_1" presStyleLbl="node1" presStyleIdx="0" presStyleCnt="5" custScaleY="148246" custLinFactNeighborX="224" custLinFactNeighborY="62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B5C5A3-BED7-4D41-ADD5-BB3698D5986C}" type="pres">
      <dgm:prSet presAssocID="{887ACF38-8802-4C9B-9409-DBC4136BFBD9}" presName="accent_1" presStyleCnt="0"/>
      <dgm:spPr/>
      <dgm:t>
        <a:bodyPr/>
        <a:lstStyle/>
        <a:p>
          <a:endParaRPr lang="ru-RU"/>
        </a:p>
      </dgm:t>
    </dgm:pt>
    <dgm:pt modelId="{59C85628-DB77-494A-9776-475F8EF1F598}" type="pres">
      <dgm:prSet presAssocID="{887ACF38-8802-4C9B-9409-DBC4136BFBD9}" presName="accentRepeatNode" presStyleLbl="solidFgAcc1" presStyleIdx="0" presStyleCnt="5"/>
      <dgm:spPr/>
      <dgm:t>
        <a:bodyPr/>
        <a:lstStyle/>
        <a:p>
          <a:endParaRPr lang="ru-RU"/>
        </a:p>
      </dgm:t>
    </dgm:pt>
    <dgm:pt modelId="{F377AEF2-BA6E-43FA-9A1D-7CEAA54DAA7A}" type="pres">
      <dgm:prSet presAssocID="{2193F717-9D20-460D-BEC1-247FD4FD5B31}" presName="text_2" presStyleLbl="node1" presStyleIdx="1" presStyleCnt="5" custScaleY="119669" custLinFactNeighborX="79" custLinFactNeighborY="8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2D7E04-CEAA-47F8-9BB6-9AF13A98FFE9}" type="pres">
      <dgm:prSet presAssocID="{2193F717-9D20-460D-BEC1-247FD4FD5B31}" presName="accent_2" presStyleCnt="0"/>
      <dgm:spPr/>
      <dgm:t>
        <a:bodyPr/>
        <a:lstStyle/>
        <a:p>
          <a:endParaRPr lang="ru-RU"/>
        </a:p>
      </dgm:t>
    </dgm:pt>
    <dgm:pt modelId="{717390D5-4679-4C57-BE3F-4F1052CF0689}" type="pres">
      <dgm:prSet presAssocID="{2193F717-9D20-460D-BEC1-247FD4FD5B31}" presName="accentRepeatNode" presStyleLbl="solidFgAcc1" presStyleIdx="1" presStyleCnt="5"/>
      <dgm:spPr/>
      <dgm:t>
        <a:bodyPr/>
        <a:lstStyle/>
        <a:p>
          <a:endParaRPr lang="ru-RU"/>
        </a:p>
      </dgm:t>
    </dgm:pt>
    <dgm:pt modelId="{48086187-E626-484E-BC5E-7BA71DABAA34}" type="pres">
      <dgm:prSet presAssocID="{181BE16D-4745-42C3-B998-742B028CC783}" presName="text_3" presStyleLbl="node1" presStyleIdx="2" presStyleCnt="5" custLinFactNeighborX="246" custLinFactNeighborY="-103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F211C-9B0A-4E9E-84A3-187B59CE4AEF}" type="pres">
      <dgm:prSet presAssocID="{181BE16D-4745-42C3-B998-742B028CC783}" presName="accent_3" presStyleCnt="0"/>
      <dgm:spPr/>
      <dgm:t>
        <a:bodyPr/>
        <a:lstStyle/>
        <a:p>
          <a:endParaRPr lang="ru-RU"/>
        </a:p>
      </dgm:t>
    </dgm:pt>
    <dgm:pt modelId="{8E7AFA93-816B-4310-8513-89A2FA67C2D4}" type="pres">
      <dgm:prSet presAssocID="{181BE16D-4745-42C3-B998-742B028CC783}" presName="accentRepeatNode" presStyleLbl="solidFgAcc1" presStyleIdx="2" presStyleCnt="5"/>
      <dgm:spPr/>
      <dgm:t>
        <a:bodyPr/>
        <a:lstStyle/>
        <a:p>
          <a:endParaRPr lang="ru-RU"/>
        </a:p>
      </dgm:t>
    </dgm:pt>
    <dgm:pt modelId="{772E4831-2352-4581-A81F-8A0C9CB247B3}" type="pres">
      <dgm:prSet presAssocID="{060DEC17-E7E1-4A08-82CD-A0EC62E4860D}" presName="text_4" presStyleLbl="node1" presStyleIdx="3" presStyleCnt="5" custScaleY="131617" custLinFactNeighborX="79" custLinFactNeighborY="-207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09B35-6BE8-42F9-98BA-D2AACB739896}" type="pres">
      <dgm:prSet presAssocID="{060DEC17-E7E1-4A08-82CD-A0EC62E4860D}" presName="accent_4" presStyleCnt="0"/>
      <dgm:spPr/>
      <dgm:t>
        <a:bodyPr/>
        <a:lstStyle/>
        <a:p>
          <a:endParaRPr lang="ru-RU"/>
        </a:p>
      </dgm:t>
    </dgm:pt>
    <dgm:pt modelId="{4DA5CE68-B924-479F-9EB1-2C3BE3233675}" type="pres">
      <dgm:prSet presAssocID="{060DEC17-E7E1-4A08-82CD-A0EC62E4860D}" presName="accentRepeatNode" presStyleLbl="solidFgAcc1" presStyleIdx="3" presStyleCnt="5"/>
      <dgm:spPr/>
      <dgm:t>
        <a:bodyPr/>
        <a:lstStyle/>
        <a:p>
          <a:endParaRPr lang="ru-RU"/>
        </a:p>
      </dgm:t>
    </dgm:pt>
    <dgm:pt modelId="{59E66687-893B-456A-A0B8-3888DC7E30F8}" type="pres">
      <dgm:prSet presAssocID="{7BD445C3-6C11-47F0-97E8-0C4B870C6A59}" presName="text_5" presStyleLbl="node1" presStyleIdx="4" presStyleCnt="5" custScaleY="160826" custLinFactNeighborX="224" custLinFactNeighborY="-103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E3E397-1951-439E-BB42-44EBC2A80FA3}" type="pres">
      <dgm:prSet presAssocID="{7BD445C3-6C11-47F0-97E8-0C4B870C6A59}" presName="accent_5" presStyleCnt="0"/>
      <dgm:spPr/>
      <dgm:t>
        <a:bodyPr/>
        <a:lstStyle/>
        <a:p>
          <a:endParaRPr lang="ru-RU"/>
        </a:p>
      </dgm:t>
    </dgm:pt>
    <dgm:pt modelId="{54539DBA-3723-4D6E-B5F0-89B72290486A}" type="pres">
      <dgm:prSet presAssocID="{7BD445C3-6C11-47F0-97E8-0C4B870C6A59}" presName="accentRepeatNode" presStyleLbl="solidFgAcc1" presStyleIdx="4" presStyleCnt="5"/>
      <dgm:spPr/>
      <dgm:t>
        <a:bodyPr/>
        <a:lstStyle/>
        <a:p>
          <a:endParaRPr lang="ru-RU"/>
        </a:p>
      </dgm:t>
    </dgm:pt>
  </dgm:ptLst>
  <dgm:cxnLst>
    <dgm:cxn modelId="{B36BFD06-9E80-4A0A-A308-8CA582CFCECE}" type="presOf" srcId="{887ACF38-8802-4C9B-9409-DBC4136BFBD9}" destId="{E757DA5B-9980-4AB3-8E02-E4066625983D}" srcOrd="0" destOrd="0" presId="urn:microsoft.com/office/officeart/2008/layout/VerticalCurvedList"/>
    <dgm:cxn modelId="{834AF227-A767-4F15-9617-7514DCEE49A1}" type="presOf" srcId="{2193F717-9D20-460D-BEC1-247FD4FD5B31}" destId="{F377AEF2-BA6E-43FA-9A1D-7CEAA54DAA7A}" srcOrd="0" destOrd="0" presId="urn:microsoft.com/office/officeart/2008/layout/VerticalCurvedList"/>
    <dgm:cxn modelId="{D77FF148-AEBE-4CB7-A811-4D0EF7B76180}" srcId="{66C1FB9F-D847-4D01-92A3-8A7DE76A0C61}" destId="{060DEC17-E7E1-4A08-82CD-A0EC62E4860D}" srcOrd="3" destOrd="0" parTransId="{D17D34A2-440B-49AA-B3FD-3493925BAE77}" sibTransId="{4FA975EB-0AF5-43A4-8B58-DCF99B88DD9C}"/>
    <dgm:cxn modelId="{91C1540A-BB3F-42F0-8750-00F54E205194}" type="presOf" srcId="{060DEC17-E7E1-4A08-82CD-A0EC62E4860D}" destId="{772E4831-2352-4581-A81F-8A0C9CB247B3}" srcOrd="0" destOrd="0" presId="urn:microsoft.com/office/officeart/2008/layout/VerticalCurvedList"/>
    <dgm:cxn modelId="{F2156B3A-41D0-41FB-8F3F-86582CE42F71}" srcId="{66C1FB9F-D847-4D01-92A3-8A7DE76A0C61}" destId="{181BE16D-4745-42C3-B998-742B028CC783}" srcOrd="2" destOrd="0" parTransId="{665CBDBE-EC75-4FF1-86E0-DCD731DF19C7}" sibTransId="{00DE8A5E-7F46-46BC-AA04-CA02A3E6242A}"/>
    <dgm:cxn modelId="{E8DBB599-9AC7-43D6-AC1B-7CE6523B525A}" type="presOf" srcId="{66C1FB9F-D847-4D01-92A3-8A7DE76A0C61}" destId="{6BAED9C2-7686-4D04-A013-168826BC04C2}" srcOrd="0" destOrd="0" presId="urn:microsoft.com/office/officeart/2008/layout/VerticalCurvedList"/>
    <dgm:cxn modelId="{B0C2E243-B633-4CF7-B91F-4038311A0885}" type="presOf" srcId="{181BE16D-4745-42C3-B998-742B028CC783}" destId="{48086187-E626-484E-BC5E-7BA71DABAA34}" srcOrd="0" destOrd="0" presId="urn:microsoft.com/office/officeart/2008/layout/VerticalCurvedList"/>
    <dgm:cxn modelId="{57476850-B7F5-4793-AEB3-65203D11AA95}" srcId="{66C1FB9F-D847-4D01-92A3-8A7DE76A0C61}" destId="{887ACF38-8802-4C9B-9409-DBC4136BFBD9}" srcOrd="0" destOrd="0" parTransId="{2058038E-04CA-424A-80A0-8A6F16BFF40D}" sibTransId="{0AC3E86E-B2CC-470C-823A-331DFCB06DDC}"/>
    <dgm:cxn modelId="{91969F55-7718-4749-AC52-6493BF30A40B}" srcId="{66C1FB9F-D847-4D01-92A3-8A7DE76A0C61}" destId="{2193F717-9D20-460D-BEC1-247FD4FD5B31}" srcOrd="1" destOrd="0" parTransId="{635EF8AD-C772-4B29-9A1B-433C1550D856}" sibTransId="{3493C9AA-F1B7-4A3C-B345-34212CDD017E}"/>
    <dgm:cxn modelId="{487B5DD2-7D3A-45A1-B74E-4EE537F7C42B}" srcId="{66C1FB9F-D847-4D01-92A3-8A7DE76A0C61}" destId="{7BD445C3-6C11-47F0-97E8-0C4B870C6A59}" srcOrd="4" destOrd="0" parTransId="{5F690871-76D2-4B6B-8E0B-9BC2383E1019}" sibTransId="{6D944485-7BDC-426A-8369-6C7F173E59A4}"/>
    <dgm:cxn modelId="{9BC70182-F93A-420D-9E3B-CC0A52F3C877}" type="presOf" srcId="{7BD445C3-6C11-47F0-97E8-0C4B870C6A59}" destId="{59E66687-893B-456A-A0B8-3888DC7E30F8}" srcOrd="0" destOrd="0" presId="urn:microsoft.com/office/officeart/2008/layout/VerticalCurvedList"/>
    <dgm:cxn modelId="{0E0F8B9A-1704-4AB2-A0B7-E856B557A7C7}" type="presOf" srcId="{0AC3E86E-B2CC-470C-823A-331DFCB06DDC}" destId="{4949787E-F05F-4E00-A346-6D35CEA12D0E}" srcOrd="0" destOrd="0" presId="urn:microsoft.com/office/officeart/2008/layout/VerticalCurvedList"/>
    <dgm:cxn modelId="{38DE484E-8F08-4751-AE08-D33ADC77C12E}" type="presParOf" srcId="{6BAED9C2-7686-4D04-A013-168826BC04C2}" destId="{DFC23262-87E5-4AE7-8458-63A6C74DADD7}" srcOrd="0" destOrd="0" presId="urn:microsoft.com/office/officeart/2008/layout/VerticalCurvedList"/>
    <dgm:cxn modelId="{9082DE7A-9815-4328-83C3-97AA1DC57EED}" type="presParOf" srcId="{DFC23262-87E5-4AE7-8458-63A6C74DADD7}" destId="{F48E7F25-74B0-4F78-8C05-ECDE18C96A86}" srcOrd="0" destOrd="0" presId="urn:microsoft.com/office/officeart/2008/layout/VerticalCurvedList"/>
    <dgm:cxn modelId="{A14DC362-EAEC-48EB-B648-926D166C87E9}" type="presParOf" srcId="{F48E7F25-74B0-4F78-8C05-ECDE18C96A86}" destId="{8366FC47-2E9E-4E79-B1A2-39E3C6B85D77}" srcOrd="0" destOrd="0" presId="urn:microsoft.com/office/officeart/2008/layout/VerticalCurvedList"/>
    <dgm:cxn modelId="{91A4058D-E0EF-40FF-861D-BA20156F901D}" type="presParOf" srcId="{F48E7F25-74B0-4F78-8C05-ECDE18C96A86}" destId="{4949787E-F05F-4E00-A346-6D35CEA12D0E}" srcOrd="1" destOrd="0" presId="urn:microsoft.com/office/officeart/2008/layout/VerticalCurvedList"/>
    <dgm:cxn modelId="{8B813A2E-C508-4287-B47C-07F07F66A91E}" type="presParOf" srcId="{F48E7F25-74B0-4F78-8C05-ECDE18C96A86}" destId="{C9AF5EB5-31FA-42A8-AE58-4B96A779FCCE}" srcOrd="2" destOrd="0" presId="urn:microsoft.com/office/officeart/2008/layout/VerticalCurvedList"/>
    <dgm:cxn modelId="{FB38DAC3-B2A1-44F9-ABA2-FBE8A6DADCE7}" type="presParOf" srcId="{F48E7F25-74B0-4F78-8C05-ECDE18C96A86}" destId="{106AD1A6-D78C-43D0-9DED-BE446B9A6A00}" srcOrd="3" destOrd="0" presId="urn:microsoft.com/office/officeart/2008/layout/VerticalCurvedList"/>
    <dgm:cxn modelId="{C4D6BA5C-5AED-4746-B8A0-34DE9ACF2157}" type="presParOf" srcId="{DFC23262-87E5-4AE7-8458-63A6C74DADD7}" destId="{E757DA5B-9980-4AB3-8E02-E4066625983D}" srcOrd="1" destOrd="0" presId="urn:microsoft.com/office/officeart/2008/layout/VerticalCurvedList"/>
    <dgm:cxn modelId="{96925ADA-0AEB-42CA-A46F-07FB3348FCDA}" type="presParOf" srcId="{DFC23262-87E5-4AE7-8458-63A6C74DADD7}" destId="{16B5C5A3-BED7-4D41-ADD5-BB3698D5986C}" srcOrd="2" destOrd="0" presId="urn:microsoft.com/office/officeart/2008/layout/VerticalCurvedList"/>
    <dgm:cxn modelId="{FC5E15E3-9F84-48B9-8B86-B8849EBE61CE}" type="presParOf" srcId="{16B5C5A3-BED7-4D41-ADD5-BB3698D5986C}" destId="{59C85628-DB77-494A-9776-475F8EF1F598}" srcOrd="0" destOrd="0" presId="urn:microsoft.com/office/officeart/2008/layout/VerticalCurvedList"/>
    <dgm:cxn modelId="{7742C15B-9862-4656-A4F7-A89DBCEF271E}" type="presParOf" srcId="{DFC23262-87E5-4AE7-8458-63A6C74DADD7}" destId="{F377AEF2-BA6E-43FA-9A1D-7CEAA54DAA7A}" srcOrd="3" destOrd="0" presId="urn:microsoft.com/office/officeart/2008/layout/VerticalCurvedList"/>
    <dgm:cxn modelId="{68EDAE4D-DC61-4F0A-89C1-014D65725699}" type="presParOf" srcId="{DFC23262-87E5-4AE7-8458-63A6C74DADD7}" destId="{482D7E04-CEAA-47F8-9BB6-9AF13A98FFE9}" srcOrd="4" destOrd="0" presId="urn:microsoft.com/office/officeart/2008/layout/VerticalCurvedList"/>
    <dgm:cxn modelId="{0A2381F0-2B1C-4751-B9EA-AD0B30176973}" type="presParOf" srcId="{482D7E04-CEAA-47F8-9BB6-9AF13A98FFE9}" destId="{717390D5-4679-4C57-BE3F-4F1052CF0689}" srcOrd="0" destOrd="0" presId="urn:microsoft.com/office/officeart/2008/layout/VerticalCurvedList"/>
    <dgm:cxn modelId="{1F664F5C-AB80-430E-B25D-F9EA15FA3808}" type="presParOf" srcId="{DFC23262-87E5-4AE7-8458-63A6C74DADD7}" destId="{48086187-E626-484E-BC5E-7BA71DABAA34}" srcOrd="5" destOrd="0" presId="urn:microsoft.com/office/officeart/2008/layout/VerticalCurvedList"/>
    <dgm:cxn modelId="{C4845D08-8D8F-464A-8250-8D032DCCD80B}" type="presParOf" srcId="{DFC23262-87E5-4AE7-8458-63A6C74DADD7}" destId="{E1DF211C-9B0A-4E9E-84A3-187B59CE4AEF}" srcOrd="6" destOrd="0" presId="urn:microsoft.com/office/officeart/2008/layout/VerticalCurvedList"/>
    <dgm:cxn modelId="{757DC864-0854-4246-B92F-490C0BDCB3AB}" type="presParOf" srcId="{E1DF211C-9B0A-4E9E-84A3-187B59CE4AEF}" destId="{8E7AFA93-816B-4310-8513-89A2FA67C2D4}" srcOrd="0" destOrd="0" presId="urn:microsoft.com/office/officeart/2008/layout/VerticalCurvedList"/>
    <dgm:cxn modelId="{9B5ADB42-26E0-4CF1-AEA1-40BA2231B28D}" type="presParOf" srcId="{DFC23262-87E5-4AE7-8458-63A6C74DADD7}" destId="{772E4831-2352-4581-A81F-8A0C9CB247B3}" srcOrd="7" destOrd="0" presId="urn:microsoft.com/office/officeart/2008/layout/VerticalCurvedList"/>
    <dgm:cxn modelId="{211AC540-D787-475D-8958-2691E8A3EB88}" type="presParOf" srcId="{DFC23262-87E5-4AE7-8458-63A6C74DADD7}" destId="{1A009B35-6BE8-42F9-98BA-D2AACB739896}" srcOrd="8" destOrd="0" presId="urn:microsoft.com/office/officeart/2008/layout/VerticalCurvedList"/>
    <dgm:cxn modelId="{F286207F-E5FE-49D8-92F8-D8233ECAB49C}" type="presParOf" srcId="{1A009B35-6BE8-42F9-98BA-D2AACB739896}" destId="{4DA5CE68-B924-479F-9EB1-2C3BE3233675}" srcOrd="0" destOrd="0" presId="urn:microsoft.com/office/officeart/2008/layout/VerticalCurvedList"/>
    <dgm:cxn modelId="{B11479D0-0A5A-4A23-B158-E886A931BA75}" type="presParOf" srcId="{DFC23262-87E5-4AE7-8458-63A6C74DADD7}" destId="{59E66687-893B-456A-A0B8-3888DC7E30F8}" srcOrd="9" destOrd="0" presId="urn:microsoft.com/office/officeart/2008/layout/VerticalCurvedList"/>
    <dgm:cxn modelId="{9F44D271-D67D-467B-BC78-98F7970A2C39}" type="presParOf" srcId="{DFC23262-87E5-4AE7-8458-63A6C74DADD7}" destId="{D7E3E397-1951-439E-BB42-44EBC2A80FA3}" srcOrd="10" destOrd="0" presId="urn:microsoft.com/office/officeart/2008/layout/VerticalCurvedList"/>
    <dgm:cxn modelId="{44B415F1-D4B5-4DE2-BC8C-B9270D49C3D0}" type="presParOf" srcId="{D7E3E397-1951-439E-BB42-44EBC2A80FA3}" destId="{54539DBA-3723-4D6E-B5F0-89B72290486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BBA5E4D-533F-40F5-905D-9E69A4B4F82D}" type="doc">
      <dgm:prSet loTypeId="urn:microsoft.com/office/officeart/2005/8/layout/defaul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F8ADA36-94E7-408B-AAE8-25E46B2B231D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Принцип личностного подхода 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2AA8872-8ACA-4630-8DE5-136420215D2B}" type="parTrans" cxnId="{AED6EEDD-820E-4E26-9E26-845FDD99F488}">
      <dgm:prSet/>
      <dgm:spPr/>
      <dgm:t>
        <a:bodyPr/>
        <a:lstStyle/>
        <a:p>
          <a:endParaRPr lang="ru-RU" sz="2200" b="1">
            <a:solidFill>
              <a:schemeClr val="tx1"/>
            </a:solidFill>
          </a:endParaRPr>
        </a:p>
      </dgm:t>
    </dgm:pt>
    <dgm:pt modelId="{06A7C09D-1BA1-43CC-B70A-7987E30FF006}" type="sibTrans" cxnId="{AED6EEDD-820E-4E26-9E26-845FDD99F488}">
      <dgm:prSet/>
      <dgm:spPr/>
      <dgm:t>
        <a:bodyPr/>
        <a:lstStyle/>
        <a:p>
          <a:endParaRPr lang="ru-RU" sz="2200" b="1">
            <a:solidFill>
              <a:schemeClr val="tx1"/>
            </a:solidFill>
          </a:endParaRPr>
        </a:p>
      </dgm:t>
    </dgm:pt>
    <dgm:pt modelId="{1601E204-EBC3-4BD3-A791-213E26F377D1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Принцип </a:t>
          </a:r>
          <a:r>
            <a:rPr lang="ru-RU" sz="2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«от простого к сложному»</a:t>
          </a:r>
          <a:endParaRPr lang="ru-RU" sz="24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8E630F8-6342-44B2-9121-FECBD275FEF3}" type="parTrans" cxnId="{E3763B8A-D246-42E1-B060-E37BD33E6117}">
      <dgm:prSet/>
      <dgm:spPr/>
      <dgm:t>
        <a:bodyPr/>
        <a:lstStyle/>
        <a:p>
          <a:endParaRPr lang="ru-RU" sz="2200" b="1">
            <a:solidFill>
              <a:schemeClr val="tx1"/>
            </a:solidFill>
          </a:endParaRPr>
        </a:p>
      </dgm:t>
    </dgm:pt>
    <dgm:pt modelId="{F5CA16E7-B0A5-4B2A-A3A8-0F0955971D61}" type="sibTrans" cxnId="{E3763B8A-D246-42E1-B060-E37BD33E6117}">
      <dgm:prSet/>
      <dgm:spPr/>
      <dgm:t>
        <a:bodyPr/>
        <a:lstStyle/>
        <a:p>
          <a:endParaRPr lang="ru-RU" sz="2200" b="1">
            <a:solidFill>
              <a:schemeClr val="tx1"/>
            </a:solidFill>
          </a:endParaRPr>
        </a:p>
      </dgm:t>
    </dgm:pt>
    <dgm:pt modelId="{72A52823-CEEE-42D9-9D9A-CBB478E2CC6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Принцип ориентации на достижение успеха 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E8AD5E7-FB28-449A-9B3A-F16B62D93E9B}" type="parTrans" cxnId="{3BF14FF0-D7D8-41D4-844B-4BB4132419C2}">
      <dgm:prSet/>
      <dgm:spPr/>
      <dgm:t>
        <a:bodyPr/>
        <a:lstStyle/>
        <a:p>
          <a:endParaRPr lang="ru-RU" sz="2200" b="1">
            <a:solidFill>
              <a:schemeClr val="tx1"/>
            </a:solidFill>
          </a:endParaRPr>
        </a:p>
      </dgm:t>
    </dgm:pt>
    <dgm:pt modelId="{67C62587-9CCD-4ADE-A1F7-CD9C96626681}" type="sibTrans" cxnId="{3BF14FF0-D7D8-41D4-844B-4BB4132419C2}">
      <dgm:prSet/>
      <dgm:spPr/>
      <dgm:t>
        <a:bodyPr/>
        <a:lstStyle/>
        <a:p>
          <a:endParaRPr lang="ru-RU" sz="2200" b="1">
            <a:solidFill>
              <a:schemeClr val="tx1"/>
            </a:solidFill>
          </a:endParaRPr>
        </a:p>
      </dgm:t>
    </dgm:pt>
    <dgm:pt modelId="{F77D4B6B-0A56-48E7-8210-447EE315EF23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Принцип обратной связи 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C019488-E1D2-45F1-A6F7-375165AC9617}" type="parTrans" cxnId="{77F63067-2BF5-4BE3-ABAD-FB9E34DAFCF8}">
      <dgm:prSet/>
      <dgm:spPr/>
      <dgm:t>
        <a:bodyPr/>
        <a:lstStyle/>
        <a:p>
          <a:endParaRPr lang="ru-RU" sz="2200" b="1">
            <a:solidFill>
              <a:schemeClr val="tx1"/>
            </a:solidFill>
          </a:endParaRPr>
        </a:p>
      </dgm:t>
    </dgm:pt>
    <dgm:pt modelId="{26B10A11-6FB5-4DB3-89F2-FCF6F7083742}" type="sibTrans" cxnId="{77F63067-2BF5-4BE3-ABAD-FB9E34DAFCF8}">
      <dgm:prSet/>
      <dgm:spPr/>
      <dgm:t>
        <a:bodyPr/>
        <a:lstStyle/>
        <a:p>
          <a:endParaRPr lang="ru-RU" sz="2200" b="1">
            <a:solidFill>
              <a:schemeClr val="tx1"/>
            </a:solidFill>
          </a:endParaRPr>
        </a:p>
      </dgm:t>
    </dgm:pt>
    <dgm:pt modelId="{71523585-6BEF-4703-89CF-16A833AAEE4C}" type="pres">
      <dgm:prSet presAssocID="{7BBA5E4D-533F-40F5-905D-9E69A4B4F82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F1BC61-7169-4D43-B8F2-E8A562D65078}" type="pres">
      <dgm:prSet presAssocID="{BF8ADA36-94E7-408B-AAE8-25E46B2B231D}" presName="node" presStyleLbl="node1" presStyleIdx="0" presStyleCnt="4" custScaleX="71678" custScaleY="35081" custLinFactNeighborX="-682" custLinFactNeighborY="265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A4704E-24E4-4957-8E28-3BDB180AE226}" type="pres">
      <dgm:prSet presAssocID="{06A7C09D-1BA1-43CC-B70A-7987E30FF006}" presName="sibTrans" presStyleCnt="0"/>
      <dgm:spPr/>
    </dgm:pt>
    <dgm:pt modelId="{0F27466C-D58F-4A6E-8FB3-57C4D00EFC7D}" type="pres">
      <dgm:prSet presAssocID="{1601E204-EBC3-4BD3-A791-213E26F377D1}" presName="node" presStyleLbl="node1" presStyleIdx="1" presStyleCnt="4" custScaleX="73137" custScaleY="34242" custLinFactNeighborX="-91204" custLinFactNeighborY="-285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A38880-22A0-4E1C-BB33-C8D1057D25FF}" type="pres">
      <dgm:prSet presAssocID="{F5CA16E7-B0A5-4B2A-A3A8-0F0955971D61}" presName="sibTrans" presStyleCnt="0"/>
      <dgm:spPr/>
    </dgm:pt>
    <dgm:pt modelId="{D2636500-B15F-4B71-8731-C1767708BA49}" type="pres">
      <dgm:prSet presAssocID="{72A52823-CEEE-42D9-9D9A-CBB478E2CC6B}" presName="node" presStyleLbl="node1" presStyleIdx="2" presStyleCnt="4" custScaleX="73062" custScaleY="37816" custLinFactNeighborX="83878" custLinFactNeighborY="21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9A0FD8-0944-4D5D-8C34-D5F62A52B513}" type="pres">
      <dgm:prSet presAssocID="{67C62587-9CCD-4ADE-A1F7-CD9C96626681}" presName="sibTrans" presStyleCnt="0"/>
      <dgm:spPr/>
    </dgm:pt>
    <dgm:pt modelId="{B835BC1B-F84D-4108-8885-08B9C85848F7}" type="pres">
      <dgm:prSet presAssocID="{F77D4B6B-0A56-48E7-8210-447EE315EF23}" presName="node" presStyleLbl="node1" presStyleIdx="3" presStyleCnt="4" custScaleX="75895" custScaleY="36947" custLinFactNeighborX="-91039" custLinFactNeighborY="345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D6EEDD-820E-4E26-9E26-845FDD99F488}" srcId="{7BBA5E4D-533F-40F5-905D-9E69A4B4F82D}" destId="{BF8ADA36-94E7-408B-AAE8-25E46B2B231D}" srcOrd="0" destOrd="0" parTransId="{62AA8872-8ACA-4630-8DE5-136420215D2B}" sibTransId="{06A7C09D-1BA1-43CC-B70A-7987E30FF006}"/>
    <dgm:cxn modelId="{3BF14FF0-D7D8-41D4-844B-4BB4132419C2}" srcId="{7BBA5E4D-533F-40F5-905D-9E69A4B4F82D}" destId="{72A52823-CEEE-42D9-9D9A-CBB478E2CC6B}" srcOrd="2" destOrd="0" parTransId="{BE8AD5E7-FB28-449A-9B3A-F16B62D93E9B}" sibTransId="{67C62587-9CCD-4ADE-A1F7-CD9C96626681}"/>
    <dgm:cxn modelId="{9DDE1F38-ACCA-4713-BEE0-FD5CC01D10D2}" type="presOf" srcId="{F77D4B6B-0A56-48E7-8210-447EE315EF23}" destId="{B835BC1B-F84D-4108-8885-08B9C85848F7}" srcOrd="0" destOrd="0" presId="urn:microsoft.com/office/officeart/2005/8/layout/default"/>
    <dgm:cxn modelId="{77F63067-2BF5-4BE3-ABAD-FB9E34DAFCF8}" srcId="{7BBA5E4D-533F-40F5-905D-9E69A4B4F82D}" destId="{F77D4B6B-0A56-48E7-8210-447EE315EF23}" srcOrd="3" destOrd="0" parTransId="{EC019488-E1D2-45F1-A6F7-375165AC9617}" sibTransId="{26B10A11-6FB5-4DB3-89F2-FCF6F7083742}"/>
    <dgm:cxn modelId="{F8F52689-F0AB-4E0B-871D-7FAB4934AE5F}" type="presOf" srcId="{BF8ADA36-94E7-408B-AAE8-25E46B2B231D}" destId="{64F1BC61-7169-4D43-B8F2-E8A562D65078}" srcOrd="0" destOrd="0" presId="urn:microsoft.com/office/officeart/2005/8/layout/default"/>
    <dgm:cxn modelId="{F9C03F48-AA7C-471F-8FF0-D43EE896A96B}" type="presOf" srcId="{7BBA5E4D-533F-40F5-905D-9E69A4B4F82D}" destId="{71523585-6BEF-4703-89CF-16A833AAEE4C}" srcOrd="0" destOrd="0" presId="urn:microsoft.com/office/officeart/2005/8/layout/default"/>
    <dgm:cxn modelId="{E3763B8A-D246-42E1-B060-E37BD33E6117}" srcId="{7BBA5E4D-533F-40F5-905D-9E69A4B4F82D}" destId="{1601E204-EBC3-4BD3-A791-213E26F377D1}" srcOrd="1" destOrd="0" parTransId="{88E630F8-6342-44B2-9121-FECBD275FEF3}" sibTransId="{F5CA16E7-B0A5-4B2A-A3A8-0F0955971D61}"/>
    <dgm:cxn modelId="{54CE79D3-C15F-42BA-B97C-349ADC94D890}" type="presOf" srcId="{1601E204-EBC3-4BD3-A791-213E26F377D1}" destId="{0F27466C-D58F-4A6E-8FB3-57C4D00EFC7D}" srcOrd="0" destOrd="0" presId="urn:microsoft.com/office/officeart/2005/8/layout/default"/>
    <dgm:cxn modelId="{B3B8C32C-59D8-4E2C-9343-0BA241426E97}" type="presOf" srcId="{72A52823-CEEE-42D9-9D9A-CBB478E2CC6B}" destId="{D2636500-B15F-4B71-8731-C1767708BA49}" srcOrd="0" destOrd="0" presId="urn:microsoft.com/office/officeart/2005/8/layout/default"/>
    <dgm:cxn modelId="{8807458F-7AB6-487D-8ECF-28EAB607087E}" type="presParOf" srcId="{71523585-6BEF-4703-89CF-16A833AAEE4C}" destId="{64F1BC61-7169-4D43-B8F2-E8A562D65078}" srcOrd="0" destOrd="0" presId="urn:microsoft.com/office/officeart/2005/8/layout/default"/>
    <dgm:cxn modelId="{CC0DAF2C-D2E4-41C8-B3B9-1D5058ADDEE3}" type="presParOf" srcId="{71523585-6BEF-4703-89CF-16A833AAEE4C}" destId="{75A4704E-24E4-4957-8E28-3BDB180AE226}" srcOrd="1" destOrd="0" presId="urn:microsoft.com/office/officeart/2005/8/layout/default"/>
    <dgm:cxn modelId="{FEF5472F-D1F1-439E-BCB6-C557248001DD}" type="presParOf" srcId="{71523585-6BEF-4703-89CF-16A833AAEE4C}" destId="{0F27466C-D58F-4A6E-8FB3-57C4D00EFC7D}" srcOrd="2" destOrd="0" presId="urn:microsoft.com/office/officeart/2005/8/layout/default"/>
    <dgm:cxn modelId="{ADE77DC8-CCF4-495C-9487-D6D0920788D9}" type="presParOf" srcId="{71523585-6BEF-4703-89CF-16A833AAEE4C}" destId="{2FA38880-22A0-4E1C-BB33-C8D1057D25FF}" srcOrd="3" destOrd="0" presId="urn:microsoft.com/office/officeart/2005/8/layout/default"/>
    <dgm:cxn modelId="{DDAFE146-13B4-4538-8F71-4056A670FCCA}" type="presParOf" srcId="{71523585-6BEF-4703-89CF-16A833AAEE4C}" destId="{D2636500-B15F-4B71-8731-C1767708BA49}" srcOrd="4" destOrd="0" presId="urn:microsoft.com/office/officeart/2005/8/layout/default"/>
    <dgm:cxn modelId="{3EB9E9DA-62AE-4E6D-A3CE-287118F51CF3}" type="presParOf" srcId="{71523585-6BEF-4703-89CF-16A833AAEE4C}" destId="{349A0FD8-0944-4D5D-8C34-D5F62A52B513}" srcOrd="5" destOrd="0" presId="urn:microsoft.com/office/officeart/2005/8/layout/default"/>
    <dgm:cxn modelId="{CBB798BC-A277-4588-A844-B8D73A526C89}" type="presParOf" srcId="{71523585-6BEF-4703-89CF-16A833AAEE4C}" destId="{B835BC1B-F84D-4108-8885-08B9C85848F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E2FBB28-8E35-4323-9F48-C75704C31929}" type="doc">
      <dgm:prSet loTypeId="urn:microsoft.com/office/officeart/2005/8/layout/radial5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25F68C2-8949-4D69-BA2C-BC75C5826AD2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Средства реализации </a:t>
          </a:r>
          <a:endParaRPr lang="ru-RU" sz="32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AFD22DE-AC31-417B-BEB0-A77C66968E46}" type="parTrans" cxnId="{3C58D4C3-2190-4E62-91E9-FC5FA4B9B12A}">
      <dgm:prSet/>
      <dgm:spPr/>
      <dgm:t>
        <a:bodyPr/>
        <a:lstStyle/>
        <a:p>
          <a:endParaRPr lang="ru-RU" sz="2000" b="1">
            <a:solidFill>
              <a:schemeClr val="bg1"/>
            </a:solidFill>
          </a:endParaRPr>
        </a:p>
      </dgm:t>
    </dgm:pt>
    <dgm:pt modelId="{F37E8F9A-EC99-4DBC-97D7-7494BAB33564}" type="sibTrans" cxnId="{3C58D4C3-2190-4E62-91E9-FC5FA4B9B12A}">
      <dgm:prSet/>
      <dgm:spPr/>
      <dgm:t>
        <a:bodyPr/>
        <a:lstStyle/>
        <a:p>
          <a:endParaRPr lang="ru-RU" sz="2000" b="1">
            <a:solidFill>
              <a:schemeClr val="bg1"/>
            </a:solidFill>
          </a:endParaRPr>
        </a:p>
      </dgm:t>
    </dgm:pt>
    <dgm:pt modelId="{F558906A-C5BC-4553-AB0B-42F57C210EE6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Совместная деятельность воспитателя с детьми</a:t>
          </a:r>
          <a:endParaRPr lang="ru-RU" sz="2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528721D-9E7B-4EA6-84DD-6E2BAA76CE9C}" type="parTrans" cxnId="{2C341153-6D3C-4C5B-B9A4-ADDC663DA2B5}">
      <dgm:prSet custT="1"/>
      <dgm:spPr/>
      <dgm:t>
        <a:bodyPr/>
        <a:lstStyle/>
        <a:p>
          <a:endParaRPr lang="ru-RU" sz="1600" b="1">
            <a:solidFill>
              <a:schemeClr val="bg1"/>
            </a:solidFill>
          </a:endParaRPr>
        </a:p>
      </dgm:t>
    </dgm:pt>
    <dgm:pt modelId="{B9785A3D-E0DE-44A6-9CF6-24D00D41E0C3}" type="sibTrans" cxnId="{2C341153-6D3C-4C5B-B9A4-ADDC663DA2B5}">
      <dgm:prSet/>
      <dgm:spPr/>
      <dgm:t>
        <a:bodyPr/>
        <a:lstStyle/>
        <a:p>
          <a:endParaRPr lang="ru-RU" sz="2000" b="1">
            <a:solidFill>
              <a:schemeClr val="bg1"/>
            </a:solidFill>
          </a:endParaRPr>
        </a:p>
      </dgm:t>
    </dgm:pt>
    <dgm:pt modelId="{4A4AA741-4D9F-437D-B369-D681F797C978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Наглядно дидактические, интерактивные пособия</a:t>
          </a:r>
          <a:endParaRPr lang="ru-RU" sz="2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1EA845-E0F6-4969-B68D-789E6B9342F7}" type="parTrans" cxnId="{7525A0F7-0B24-4F0C-9F1C-528258179490}">
      <dgm:prSet custT="1"/>
      <dgm:spPr/>
      <dgm:t>
        <a:bodyPr/>
        <a:lstStyle/>
        <a:p>
          <a:endParaRPr lang="ru-RU" sz="1600" b="1">
            <a:solidFill>
              <a:schemeClr val="bg1"/>
            </a:solidFill>
          </a:endParaRPr>
        </a:p>
      </dgm:t>
    </dgm:pt>
    <dgm:pt modelId="{E9B5C1C8-9C67-4531-A0A8-02D07E7C8D17}" type="sibTrans" cxnId="{7525A0F7-0B24-4F0C-9F1C-528258179490}">
      <dgm:prSet/>
      <dgm:spPr/>
      <dgm:t>
        <a:bodyPr/>
        <a:lstStyle/>
        <a:p>
          <a:endParaRPr lang="ru-RU" sz="2000" b="1">
            <a:solidFill>
              <a:schemeClr val="bg1"/>
            </a:solidFill>
          </a:endParaRPr>
        </a:p>
      </dgm:t>
    </dgm:pt>
    <dgm:pt modelId="{5C281863-42BF-4CD6-A693-EE9F74C823F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Взаимодействие с родителями</a:t>
          </a:r>
          <a:endParaRPr lang="ru-RU" sz="22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551B35-B400-4F86-A81D-4EDEA4D37A07}" type="parTrans" cxnId="{E39F5CBA-C2E0-4184-9326-1CBF3FA64C33}">
      <dgm:prSet custT="1"/>
      <dgm:spPr/>
      <dgm:t>
        <a:bodyPr/>
        <a:lstStyle/>
        <a:p>
          <a:endParaRPr lang="ru-RU" sz="1600" b="1">
            <a:solidFill>
              <a:schemeClr val="bg1"/>
            </a:solidFill>
          </a:endParaRPr>
        </a:p>
      </dgm:t>
    </dgm:pt>
    <dgm:pt modelId="{265069DE-FCB7-418C-B68E-01DB3EF778AD}" type="sibTrans" cxnId="{E39F5CBA-C2E0-4184-9326-1CBF3FA64C33}">
      <dgm:prSet/>
      <dgm:spPr/>
      <dgm:t>
        <a:bodyPr/>
        <a:lstStyle/>
        <a:p>
          <a:endParaRPr lang="ru-RU" sz="2000" b="1">
            <a:solidFill>
              <a:schemeClr val="bg1"/>
            </a:solidFill>
          </a:endParaRPr>
        </a:p>
      </dgm:t>
    </dgm:pt>
    <dgm:pt modelId="{2D367A98-A33A-45EE-A7AD-A92AF3A4BEE4}" type="pres">
      <dgm:prSet presAssocID="{8E2FBB28-8E35-4323-9F48-C75704C3192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71342E-6E80-45A6-B3A2-D9413EE6E8E8}" type="pres">
      <dgm:prSet presAssocID="{325F68C2-8949-4D69-BA2C-BC75C5826AD2}" presName="centerShape" presStyleLbl="node0" presStyleIdx="0" presStyleCnt="1" custScaleX="200190" custScaleY="66374" custLinFactNeighborX="-963" custLinFactNeighborY="-15437"/>
      <dgm:spPr/>
      <dgm:t>
        <a:bodyPr/>
        <a:lstStyle/>
        <a:p>
          <a:endParaRPr lang="ru-RU"/>
        </a:p>
      </dgm:t>
    </dgm:pt>
    <dgm:pt modelId="{D088EE23-EB7F-4FF0-8DA2-2BC821924568}" type="pres">
      <dgm:prSet presAssocID="{3528721D-9E7B-4EA6-84DD-6E2BAA76CE9C}" presName="parTrans" presStyleLbl="sibTrans2D1" presStyleIdx="0" presStyleCnt="3" custAng="21552483" custFlipHor="1" custScaleX="122111" custLinFactNeighborX="3" custLinFactNeighborY="-13275"/>
      <dgm:spPr/>
      <dgm:t>
        <a:bodyPr/>
        <a:lstStyle/>
        <a:p>
          <a:endParaRPr lang="ru-RU"/>
        </a:p>
      </dgm:t>
    </dgm:pt>
    <dgm:pt modelId="{6422843F-0C2A-4F20-825F-3D87D735E89E}" type="pres">
      <dgm:prSet presAssocID="{3528721D-9E7B-4EA6-84DD-6E2BAA76CE9C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2AD3DFF2-58DE-4587-876C-7ED0CB8053DF}" type="pres">
      <dgm:prSet presAssocID="{F558906A-C5BC-4553-AB0B-42F57C210EE6}" presName="node" presStyleLbl="node1" presStyleIdx="0" presStyleCnt="3" custScaleX="224335" custScaleY="64364" custRadScaleRad="107530" custRadScaleInc="-3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6B0CF-34A5-427A-960C-8051AEEA223B}" type="pres">
      <dgm:prSet presAssocID="{481EA845-E0F6-4969-B68D-789E6B9342F7}" presName="parTrans" presStyleLbl="sibTrans2D1" presStyleIdx="1" presStyleCnt="3"/>
      <dgm:spPr/>
      <dgm:t>
        <a:bodyPr/>
        <a:lstStyle/>
        <a:p>
          <a:endParaRPr lang="ru-RU"/>
        </a:p>
      </dgm:t>
    </dgm:pt>
    <dgm:pt modelId="{089AFB05-86FC-4F0F-A435-D0DC8ADDE0E8}" type="pres">
      <dgm:prSet presAssocID="{481EA845-E0F6-4969-B68D-789E6B9342F7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F5A1AB1D-9B17-4C3E-9360-0B7BC42E81E9}" type="pres">
      <dgm:prSet presAssocID="{4A4AA741-4D9F-437D-B369-D681F797C978}" presName="node" presStyleLbl="node1" presStyleIdx="1" presStyleCnt="3" custScaleX="172077" custScaleY="118310" custRadScaleRad="124472" custRadScaleInc="-19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84F47E-F965-429A-94DD-4655F4250CB9}" type="pres">
      <dgm:prSet presAssocID="{1F551B35-B400-4F86-A81D-4EDEA4D37A07}" presName="parTrans" presStyleLbl="sibTrans2D1" presStyleIdx="2" presStyleCnt="3" custLinFactNeighborX="-16072" custLinFactNeighborY="3775"/>
      <dgm:spPr/>
      <dgm:t>
        <a:bodyPr/>
        <a:lstStyle/>
        <a:p>
          <a:endParaRPr lang="ru-RU"/>
        </a:p>
      </dgm:t>
    </dgm:pt>
    <dgm:pt modelId="{3779DD7F-29D6-430A-B8D0-0B0E28C32CDC}" type="pres">
      <dgm:prSet presAssocID="{1F551B35-B400-4F86-A81D-4EDEA4D37A07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BD85965E-F14C-4FDE-84DB-F85E98641BD0}" type="pres">
      <dgm:prSet presAssocID="{5C281863-42BF-4CD6-A693-EE9F74C823FD}" presName="node" presStyleLbl="node1" presStyleIdx="2" presStyleCnt="3" custScaleX="162743" custScaleY="114337" custRadScaleRad="116646" custRadScaleInc="177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B655C0-A3FA-4B8B-8632-D01AF365E120}" type="presOf" srcId="{3528721D-9E7B-4EA6-84DD-6E2BAA76CE9C}" destId="{D088EE23-EB7F-4FF0-8DA2-2BC821924568}" srcOrd="0" destOrd="0" presId="urn:microsoft.com/office/officeart/2005/8/layout/radial5"/>
    <dgm:cxn modelId="{E390A5C9-ED59-4CAB-B966-85111EDA03F2}" type="presOf" srcId="{F558906A-C5BC-4553-AB0B-42F57C210EE6}" destId="{2AD3DFF2-58DE-4587-876C-7ED0CB8053DF}" srcOrd="0" destOrd="0" presId="urn:microsoft.com/office/officeart/2005/8/layout/radial5"/>
    <dgm:cxn modelId="{374E26D6-2AFB-4196-A0F5-8AC001B6C997}" type="presOf" srcId="{8E2FBB28-8E35-4323-9F48-C75704C31929}" destId="{2D367A98-A33A-45EE-A7AD-A92AF3A4BEE4}" srcOrd="0" destOrd="0" presId="urn:microsoft.com/office/officeart/2005/8/layout/radial5"/>
    <dgm:cxn modelId="{4AC2E51E-5FC5-4A23-A5DD-F572CE2ACB92}" type="presOf" srcId="{325F68C2-8949-4D69-BA2C-BC75C5826AD2}" destId="{4171342E-6E80-45A6-B3A2-D9413EE6E8E8}" srcOrd="0" destOrd="0" presId="urn:microsoft.com/office/officeart/2005/8/layout/radial5"/>
    <dgm:cxn modelId="{2AE5E515-8B1B-416B-B1AE-F1CDC2ED1F07}" type="presOf" srcId="{481EA845-E0F6-4969-B68D-789E6B9342F7}" destId="{089AFB05-86FC-4F0F-A435-D0DC8ADDE0E8}" srcOrd="1" destOrd="0" presId="urn:microsoft.com/office/officeart/2005/8/layout/radial5"/>
    <dgm:cxn modelId="{0D28015C-1CA2-48D8-84B8-1FE578ECA556}" type="presOf" srcId="{5C281863-42BF-4CD6-A693-EE9F74C823FD}" destId="{BD85965E-F14C-4FDE-84DB-F85E98641BD0}" srcOrd="0" destOrd="0" presId="urn:microsoft.com/office/officeart/2005/8/layout/radial5"/>
    <dgm:cxn modelId="{86266B22-27C1-4A8A-944F-38984901CFAE}" type="presOf" srcId="{481EA845-E0F6-4969-B68D-789E6B9342F7}" destId="{DAD6B0CF-34A5-427A-960C-8051AEEA223B}" srcOrd="0" destOrd="0" presId="urn:microsoft.com/office/officeart/2005/8/layout/radial5"/>
    <dgm:cxn modelId="{E8D50A3B-7B33-4643-BD2A-186A2D63729E}" type="presOf" srcId="{3528721D-9E7B-4EA6-84DD-6E2BAA76CE9C}" destId="{6422843F-0C2A-4F20-825F-3D87D735E89E}" srcOrd="1" destOrd="0" presId="urn:microsoft.com/office/officeart/2005/8/layout/radial5"/>
    <dgm:cxn modelId="{E39F5CBA-C2E0-4184-9326-1CBF3FA64C33}" srcId="{325F68C2-8949-4D69-BA2C-BC75C5826AD2}" destId="{5C281863-42BF-4CD6-A693-EE9F74C823FD}" srcOrd="2" destOrd="0" parTransId="{1F551B35-B400-4F86-A81D-4EDEA4D37A07}" sibTransId="{265069DE-FCB7-418C-B68E-01DB3EF778AD}"/>
    <dgm:cxn modelId="{3C58D4C3-2190-4E62-91E9-FC5FA4B9B12A}" srcId="{8E2FBB28-8E35-4323-9F48-C75704C31929}" destId="{325F68C2-8949-4D69-BA2C-BC75C5826AD2}" srcOrd="0" destOrd="0" parTransId="{3AFD22DE-AC31-417B-BEB0-A77C66968E46}" sibTransId="{F37E8F9A-EC99-4DBC-97D7-7494BAB33564}"/>
    <dgm:cxn modelId="{0CF9F2D8-1C24-467E-9C89-8CFF50168F88}" type="presOf" srcId="{1F551B35-B400-4F86-A81D-4EDEA4D37A07}" destId="{3779DD7F-29D6-430A-B8D0-0B0E28C32CDC}" srcOrd="1" destOrd="0" presId="urn:microsoft.com/office/officeart/2005/8/layout/radial5"/>
    <dgm:cxn modelId="{2C341153-6D3C-4C5B-B9A4-ADDC663DA2B5}" srcId="{325F68C2-8949-4D69-BA2C-BC75C5826AD2}" destId="{F558906A-C5BC-4553-AB0B-42F57C210EE6}" srcOrd="0" destOrd="0" parTransId="{3528721D-9E7B-4EA6-84DD-6E2BAA76CE9C}" sibTransId="{B9785A3D-E0DE-44A6-9CF6-24D00D41E0C3}"/>
    <dgm:cxn modelId="{D0CD6D9D-F8EA-456D-999B-4BCA32CF2533}" type="presOf" srcId="{1F551B35-B400-4F86-A81D-4EDEA4D37A07}" destId="{A284F47E-F965-429A-94DD-4655F4250CB9}" srcOrd="0" destOrd="0" presId="urn:microsoft.com/office/officeart/2005/8/layout/radial5"/>
    <dgm:cxn modelId="{5FC9D902-88EA-4109-82F4-76BFB19C54A3}" type="presOf" srcId="{4A4AA741-4D9F-437D-B369-D681F797C978}" destId="{F5A1AB1D-9B17-4C3E-9360-0B7BC42E81E9}" srcOrd="0" destOrd="0" presId="urn:microsoft.com/office/officeart/2005/8/layout/radial5"/>
    <dgm:cxn modelId="{7525A0F7-0B24-4F0C-9F1C-528258179490}" srcId="{325F68C2-8949-4D69-BA2C-BC75C5826AD2}" destId="{4A4AA741-4D9F-437D-B369-D681F797C978}" srcOrd="1" destOrd="0" parTransId="{481EA845-E0F6-4969-B68D-789E6B9342F7}" sibTransId="{E9B5C1C8-9C67-4531-A0A8-02D07E7C8D17}"/>
    <dgm:cxn modelId="{D32EF3F5-E04C-4928-800F-BB7518F4F151}" type="presParOf" srcId="{2D367A98-A33A-45EE-A7AD-A92AF3A4BEE4}" destId="{4171342E-6E80-45A6-B3A2-D9413EE6E8E8}" srcOrd="0" destOrd="0" presId="urn:microsoft.com/office/officeart/2005/8/layout/radial5"/>
    <dgm:cxn modelId="{5535DEEE-CF99-4E68-9851-DA64F595C6BB}" type="presParOf" srcId="{2D367A98-A33A-45EE-A7AD-A92AF3A4BEE4}" destId="{D088EE23-EB7F-4FF0-8DA2-2BC821924568}" srcOrd="1" destOrd="0" presId="urn:microsoft.com/office/officeart/2005/8/layout/radial5"/>
    <dgm:cxn modelId="{57A0F990-C98F-4F68-84F2-23EA55441B86}" type="presParOf" srcId="{D088EE23-EB7F-4FF0-8DA2-2BC821924568}" destId="{6422843F-0C2A-4F20-825F-3D87D735E89E}" srcOrd="0" destOrd="0" presId="urn:microsoft.com/office/officeart/2005/8/layout/radial5"/>
    <dgm:cxn modelId="{1DC7F470-4FE0-4929-A220-3358B6259895}" type="presParOf" srcId="{2D367A98-A33A-45EE-A7AD-A92AF3A4BEE4}" destId="{2AD3DFF2-58DE-4587-876C-7ED0CB8053DF}" srcOrd="2" destOrd="0" presId="urn:microsoft.com/office/officeart/2005/8/layout/radial5"/>
    <dgm:cxn modelId="{2052C76A-5E47-41F5-8278-5497CA4FF353}" type="presParOf" srcId="{2D367A98-A33A-45EE-A7AD-A92AF3A4BEE4}" destId="{DAD6B0CF-34A5-427A-960C-8051AEEA223B}" srcOrd="3" destOrd="0" presId="urn:microsoft.com/office/officeart/2005/8/layout/radial5"/>
    <dgm:cxn modelId="{11918F97-4350-4B91-A302-933D60C76568}" type="presParOf" srcId="{DAD6B0CF-34A5-427A-960C-8051AEEA223B}" destId="{089AFB05-86FC-4F0F-A435-D0DC8ADDE0E8}" srcOrd="0" destOrd="0" presId="urn:microsoft.com/office/officeart/2005/8/layout/radial5"/>
    <dgm:cxn modelId="{1766B29C-987C-493B-A920-650D061ABC29}" type="presParOf" srcId="{2D367A98-A33A-45EE-A7AD-A92AF3A4BEE4}" destId="{F5A1AB1D-9B17-4C3E-9360-0B7BC42E81E9}" srcOrd="4" destOrd="0" presId="urn:microsoft.com/office/officeart/2005/8/layout/radial5"/>
    <dgm:cxn modelId="{FBE7D323-A825-43DD-B2B8-277F3FC8D89C}" type="presParOf" srcId="{2D367A98-A33A-45EE-A7AD-A92AF3A4BEE4}" destId="{A284F47E-F965-429A-94DD-4655F4250CB9}" srcOrd="5" destOrd="0" presId="urn:microsoft.com/office/officeart/2005/8/layout/radial5"/>
    <dgm:cxn modelId="{7D529055-2F6C-4246-B85D-32E645EEC9FB}" type="presParOf" srcId="{A284F47E-F965-429A-94DD-4655F4250CB9}" destId="{3779DD7F-29D6-430A-B8D0-0B0E28C32CDC}" srcOrd="0" destOrd="0" presId="urn:microsoft.com/office/officeart/2005/8/layout/radial5"/>
    <dgm:cxn modelId="{6268CA14-CEA8-4D3D-B3C9-367D9EDAC60A}" type="presParOf" srcId="{2D367A98-A33A-45EE-A7AD-A92AF3A4BEE4}" destId="{BD85965E-F14C-4FDE-84DB-F85E98641BD0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CD968B9-348D-474D-9DE3-AF0FD7869F2E}" type="doc">
      <dgm:prSet loTypeId="urn:microsoft.com/office/officeart/2005/8/layout/vList4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FB59E9F-10CB-4317-9396-24BF867D7B3E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Аппликация из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разнофактурной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бумаги в сочетании с тканями, изготовление декоративных панно, открыток;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138C405-0342-4305-9DBB-FA4281449F57}" type="parTrans" cxnId="{6EE1D221-F464-44A6-A9E4-9CF08F451949}">
      <dgm:prSet/>
      <dgm:spPr/>
      <dgm:t>
        <a:bodyPr/>
        <a:lstStyle/>
        <a:p>
          <a:endParaRPr lang="ru-RU"/>
        </a:p>
      </dgm:t>
    </dgm:pt>
    <dgm:pt modelId="{C2691498-A5F4-4C89-9C9C-11A9E635D4D6}" type="sibTrans" cxnId="{6EE1D221-F464-44A6-A9E4-9CF08F451949}">
      <dgm:prSet/>
      <dgm:spPr/>
      <dgm:t>
        <a:bodyPr/>
        <a:lstStyle/>
        <a:p>
          <a:endParaRPr lang="ru-RU"/>
        </a:p>
      </dgm:t>
    </dgm:pt>
    <dgm:pt modelId="{504CFAE6-5CA7-46A3-ABDA-C628C9FA5504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Изготовление объемных и плоскостных предметов и конструкций для оформления праздников, декораций, сувениров;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CB2CB5F-6FA9-40AB-B0B7-C2DB90622E1D}" type="parTrans" cxnId="{CCB4EA7C-03EF-4673-83C2-9B89D13586F0}">
      <dgm:prSet/>
      <dgm:spPr/>
      <dgm:t>
        <a:bodyPr/>
        <a:lstStyle/>
        <a:p>
          <a:endParaRPr lang="ru-RU"/>
        </a:p>
      </dgm:t>
    </dgm:pt>
    <dgm:pt modelId="{B894B8BE-C134-4C73-B5E8-6C9A952A47E1}" type="sibTrans" cxnId="{CCB4EA7C-03EF-4673-83C2-9B89D13586F0}">
      <dgm:prSet/>
      <dgm:spPr/>
      <dgm:t>
        <a:bodyPr/>
        <a:lstStyle/>
        <a:p>
          <a:endParaRPr lang="ru-RU"/>
        </a:p>
      </dgm:t>
    </dgm:pt>
    <dgm:pt modelId="{AF5E6C87-E857-4391-93DF-14A839825820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Изделия из мятой бумаги, изделия из полосок, изделия на основе конуса, цилиндра, коробок, изделия в технике оригами,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квиллинга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торцевания, изготовление макетов и т. д.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759D59-101D-4774-B465-A40B71478F6D}" type="parTrans" cxnId="{CCE0AC24-CCE3-4725-AB84-0E97B4BA17F1}">
      <dgm:prSet/>
      <dgm:spPr/>
      <dgm:t>
        <a:bodyPr/>
        <a:lstStyle/>
        <a:p>
          <a:endParaRPr lang="ru-RU"/>
        </a:p>
      </dgm:t>
    </dgm:pt>
    <dgm:pt modelId="{47E10CEE-3CA5-4003-903D-B6ABA7EAE59A}" type="sibTrans" cxnId="{CCE0AC24-CCE3-4725-AB84-0E97B4BA17F1}">
      <dgm:prSet/>
      <dgm:spPr/>
      <dgm:t>
        <a:bodyPr/>
        <a:lstStyle/>
        <a:p>
          <a:endParaRPr lang="ru-RU"/>
        </a:p>
      </dgm:t>
    </dgm:pt>
    <dgm:pt modelId="{F9C80A18-D81C-49E9-A16A-322E8B0FFBBB}" type="pres">
      <dgm:prSet presAssocID="{7CD968B9-348D-474D-9DE3-AF0FD7869F2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8E1CF6-545F-436B-9CEB-08A03FDF550C}" type="pres">
      <dgm:prSet presAssocID="{5FB59E9F-10CB-4317-9396-24BF867D7B3E}" presName="comp" presStyleCnt="0"/>
      <dgm:spPr/>
    </dgm:pt>
    <dgm:pt modelId="{0EEC6A23-E4FC-439D-A4ED-8C6A8F44A9C4}" type="pres">
      <dgm:prSet presAssocID="{5FB59E9F-10CB-4317-9396-24BF867D7B3E}" presName="box" presStyleLbl="node1" presStyleIdx="0" presStyleCnt="3"/>
      <dgm:spPr/>
      <dgm:t>
        <a:bodyPr/>
        <a:lstStyle/>
        <a:p>
          <a:endParaRPr lang="ru-RU"/>
        </a:p>
      </dgm:t>
    </dgm:pt>
    <dgm:pt modelId="{3EAFCC18-78CA-40F6-862C-45B522661586}" type="pres">
      <dgm:prSet presAssocID="{5FB59E9F-10CB-4317-9396-24BF867D7B3E}" presName="img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5E54FE6-43E9-4092-99D0-4C10F1417141}" type="pres">
      <dgm:prSet presAssocID="{5FB59E9F-10CB-4317-9396-24BF867D7B3E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DAC9DF-E62B-4BDA-9F26-9C8AA9C44389}" type="pres">
      <dgm:prSet presAssocID="{C2691498-A5F4-4C89-9C9C-11A9E635D4D6}" presName="spacer" presStyleCnt="0"/>
      <dgm:spPr/>
    </dgm:pt>
    <dgm:pt modelId="{C8C24F29-6BCA-4A7F-A9CE-6D1658BDB28E}" type="pres">
      <dgm:prSet presAssocID="{504CFAE6-5CA7-46A3-ABDA-C628C9FA5504}" presName="comp" presStyleCnt="0"/>
      <dgm:spPr/>
    </dgm:pt>
    <dgm:pt modelId="{53DC0616-1085-49A5-B25C-515EB60450FE}" type="pres">
      <dgm:prSet presAssocID="{504CFAE6-5CA7-46A3-ABDA-C628C9FA5504}" presName="box" presStyleLbl="node1" presStyleIdx="1" presStyleCnt="3"/>
      <dgm:spPr/>
      <dgm:t>
        <a:bodyPr/>
        <a:lstStyle/>
        <a:p>
          <a:endParaRPr lang="ru-RU"/>
        </a:p>
      </dgm:t>
    </dgm:pt>
    <dgm:pt modelId="{6C72306F-313C-428B-963A-FC61BD5A604B}" type="pres">
      <dgm:prSet presAssocID="{504CFAE6-5CA7-46A3-ABDA-C628C9FA5504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BCBEADA-64F1-4313-A863-584643578311}" type="pres">
      <dgm:prSet presAssocID="{504CFAE6-5CA7-46A3-ABDA-C628C9FA5504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7B0B71-F6D7-4531-B177-1C544777C7A4}" type="pres">
      <dgm:prSet presAssocID="{B894B8BE-C134-4C73-B5E8-6C9A952A47E1}" presName="spacer" presStyleCnt="0"/>
      <dgm:spPr/>
    </dgm:pt>
    <dgm:pt modelId="{6C1E1AD6-4149-4B96-9C52-469DE6AF0A8A}" type="pres">
      <dgm:prSet presAssocID="{AF5E6C87-E857-4391-93DF-14A839825820}" presName="comp" presStyleCnt="0"/>
      <dgm:spPr/>
    </dgm:pt>
    <dgm:pt modelId="{EE923027-2A00-4EF0-93CB-830964000622}" type="pres">
      <dgm:prSet presAssocID="{AF5E6C87-E857-4391-93DF-14A839825820}" presName="box" presStyleLbl="node1" presStyleIdx="2" presStyleCnt="3"/>
      <dgm:spPr/>
      <dgm:t>
        <a:bodyPr/>
        <a:lstStyle/>
        <a:p>
          <a:endParaRPr lang="ru-RU"/>
        </a:p>
      </dgm:t>
    </dgm:pt>
    <dgm:pt modelId="{3C934EF3-16CC-4639-B4A5-601B9362121E}" type="pres">
      <dgm:prSet presAssocID="{AF5E6C87-E857-4391-93DF-14A839825820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1969073-2BD4-42B9-AD4E-CCAE0B9A0614}" type="pres">
      <dgm:prSet presAssocID="{AF5E6C87-E857-4391-93DF-14A839825820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05E709-2D60-4241-8E74-D303E6C12CCF}" type="presOf" srcId="{5FB59E9F-10CB-4317-9396-24BF867D7B3E}" destId="{E5E54FE6-43E9-4092-99D0-4C10F1417141}" srcOrd="1" destOrd="0" presId="urn:microsoft.com/office/officeart/2005/8/layout/vList4"/>
    <dgm:cxn modelId="{AE953461-2A8B-4E53-B40A-387454BF01CD}" type="presOf" srcId="{504CFAE6-5CA7-46A3-ABDA-C628C9FA5504}" destId="{0BCBEADA-64F1-4313-A863-584643578311}" srcOrd="1" destOrd="0" presId="urn:microsoft.com/office/officeart/2005/8/layout/vList4"/>
    <dgm:cxn modelId="{0FBA9373-A324-444A-999E-DAB0C682D882}" type="presOf" srcId="{AF5E6C87-E857-4391-93DF-14A839825820}" destId="{01969073-2BD4-42B9-AD4E-CCAE0B9A0614}" srcOrd="1" destOrd="0" presId="urn:microsoft.com/office/officeart/2005/8/layout/vList4"/>
    <dgm:cxn modelId="{6EE1D221-F464-44A6-A9E4-9CF08F451949}" srcId="{7CD968B9-348D-474D-9DE3-AF0FD7869F2E}" destId="{5FB59E9F-10CB-4317-9396-24BF867D7B3E}" srcOrd="0" destOrd="0" parTransId="{2138C405-0342-4305-9DBB-FA4281449F57}" sibTransId="{C2691498-A5F4-4C89-9C9C-11A9E635D4D6}"/>
    <dgm:cxn modelId="{EB83DD15-71D1-491C-8CFA-4F8B2FB6E871}" type="presOf" srcId="{504CFAE6-5CA7-46A3-ABDA-C628C9FA5504}" destId="{53DC0616-1085-49A5-B25C-515EB60450FE}" srcOrd="0" destOrd="0" presId="urn:microsoft.com/office/officeart/2005/8/layout/vList4"/>
    <dgm:cxn modelId="{CCE0AC24-CCE3-4725-AB84-0E97B4BA17F1}" srcId="{7CD968B9-348D-474D-9DE3-AF0FD7869F2E}" destId="{AF5E6C87-E857-4391-93DF-14A839825820}" srcOrd="2" destOrd="0" parTransId="{A9759D59-101D-4774-B465-A40B71478F6D}" sibTransId="{47E10CEE-3CA5-4003-903D-B6ABA7EAE59A}"/>
    <dgm:cxn modelId="{CCB4EA7C-03EF-4673-83C2-9B89D13586F0}" srcId="{7CD968B9-348D-474D-9DE3-AF0FD7869F2E}" destId="{504CFAE6-5CA7-46A3-ABDA-C628C9FA5504}" srcOrd="1" destOrd="0" parTransId="{BCB2CB5F-6FA9-40AB-B0B7-C2DB90622E1D}" sibTransId="{B894B8BE-C134-4C73-B5E8-6C9A952A47E1}"/>
    <dgm:cxn modelId="{987D47CE-5B9A-4B64-AFFA-159826E0ABE9}" type="presOf" srcId="{AF5E6C87-E857-4391-93DF-14A839825820}" destId="{EE923027-2A00-4EF0-93CB-830964000622}" srcOrd="0" destOrd="0" presId="urn:microsoft.com/office/officeart/2005/8/layout/vList4"/>
    <dgm:cxn modelId="{7B71E92E-A016-4AA6-9555-355B20208876}" type="presOf" srcId="{5FB59E9F-10CB-4317-9396-24BF867D7B3E}" destId="{0EEC6A23-E4FC-439D-A4ED-8C6A8F44A9C4}" srcOrd="0" destOrd="0" presId="urn:microsoft.com/office/officeart/2005/8/layout/vList4"/>
    <dgm:cxn modelId="{3393D7F7-17AE-4F32-BA4C-2852DED934FE}" type="presOf" srcId="{7CD968B9-348D-474D-9DE3-AF0FD7869F2E}" destId="{F9C80A18-D81C-49E9-A16A-322E8B0FFBBB}" srcOrd="0" destOrd="0" presId="urn:microsoft.com/office/officeart/2005/8/layout/vList4"/>
    <dgm:cxn modelId="{F7A8D726-FB7E-45E3-B8F8-E9738BB491E5}" type="presParOf" srcId="{F9C80A18-D81C-49E9-A16A-322E8B0FFBBB}" destId="{4F8E1CF6-545F-436B-9CEB-08A03FDF550C}" srcOrd="0" destOrd="0" presId="urn:microsoft.com/office/officeart/2005/8/layout/vList4"/>
    <dgm:cxn modelId="{154B22E9-67D6-4C01-B373-6CDD3212CE04}" type="presParOf" srcId="{4F8E1CF6-545F-436B-9CEB-08A03FDF550C}" destId="{0EEC6A23-E4FC-439D-A4ED-8C6A8F44A9C4}" srcOrd="0" destOrd="0" presId="urn:microsoft.com/office/officeart/2005/8/layout/vList4"/>
    <dgm:cxn modelId="{513F0FD6-8FBA-44CA-82BB-7F3DE1443CDE}" type="presParOf" srcId="{4F8E1CF6-545F-436B-9CEB-08A03FDF550C}" destId="{3EAFCC18-78CA-40F6-862C-45B522661586}" srcOrd="1" destOrd="0" presId="urn:microsoft.com/office/officeart/2005/8/layout/vList4"/>
    <dgm:cxn modelId="{BB06C5AC-43F6-4A88-8854-5F6FD03A83C3}" type="presParOf" srcId="{4F8E1CF6-545F-436B-9CEB-08A03FDF550C}" destId="{E5E54FE6-43E9-4092-99D0-4C10F1417141}" srcOrd="2" destOrd="0" presId="urn:microsoft.com/office/officeart/2005/8/layout/vList4"/>
    <dgm:cxn modelId="{090002E9-5682-4EA0-803B-84F54152C677}" type="presParOf" srcId="{F9C80A18-D81C-49E9-A16A-322E8B0FFBBB}" destId="{04DAC9DF-E62B-4BDA-9F26-9C8AA9C44389}" srcOrd="1" destOrd="0" presId="urn:microsoft.com/office/officeart/2005/8/layout/vList4"/>
    <dgm:cxn modelId="{60BCDB52-045E-4975-80FD-9E060CFFDA61}" type="presParOf" srcId="{F9C80A18-D81C-49E9-A16A-322E8B0FFBBB}" destId="{C8C24F29-6BCA-4A7F-A9CE-6D1658BDB28E}" srcOrd="2" destOrd="0" presId="urn:microsoft.com/office/officeart/2005/8/layout/vList4"/>
    <dgm:cxn modelId="{E778DC32-960E-4C94-A427-753D838DD929}" type="presParOf" srcId="{C8C24F29-6BCA-4A7F-A9CE-6D1658BDB28E}" destId="{53DC0616-1085-49A5-B25C-515EB60450FE}" srcOrd="0" destOrd="0" presId="urn:microsoft.com/office/officeart/2005/8/layout/vList4"/>
    <dgm:cxn modelId="{2087B1D3-6A99-4967-A98E-54C4A43FE71F}" type="presParOf" srcId="{C8C24F29-6BCA-4A7F-A9CE-6D1658BDB28E}" destId="{6C72306F-313C-428B-963A-FC61BD5A604B}" srcOrd="1" destOrd="0" presId="urn:microsoft.com/office/officeart/2005/8/layout/vList4"/>
    <dgm:cxn modelId="{0F55AEDC-2482-4BF2-B6BF-6831C59ED6AB}" type="presParOf" srcId="{C8C24F29-6BCA-4A7F-A9CE-6D1658BDB28E}" destId="{0BCBEADA-64F1-4313-A863-584643578311}" srcOrd="2" destOrd="0" presId="urn:microsoft.com/office/officeart/2005/8/layout/vList4"/>
    <dgm:cxn modelId="{D2A2B726-AC97-4970-95AB-E2D2C395A816}" type="presParOf" srcId="{F9C80A18-D81C-49E9-A16A-322E8B0FFBBB}" destId="{647B0B71-F6D7-4531-B177-1C544777C7A4}" srcOrd="3" destOrd="0" presId="urn:microsoft.com/office/officeart/2005/8/layout/vList4"/>
    <dgm:cxn modelId="{9EFAB1D1-91D0-4448-BF7D-1D781584232F}" type="presParOf" srcId="{F9C80A18-D81C-49E9-A16A-322E8B0FFBBB}" destId="{6C1E1AD6-4149-4B96-9C52-469DE6AF0A8A}" srcOrd="4" destOrd="0" presId="urn:microsoft.com/office/officeart/2005/8/layout/vList4"/>
    <dgm:cxn modelId="{2C902553-AD3E-4562-AC3C-E58BA7F233B2}" type="presParOf" srcId="{6C1E1AD6-4149-4B96-9C52-469DE6AF0A8A}" destId="{EE923027-2A00-4EF0-93CB-830964000622}" srcOrd="0" destOrd="0" presId="urn:microsoft.com/office/officeart/2005/8/layout/vList4"/>
    <dgm:cxn modelId="{BA75ECAB-056B-427E-85ED-8918D2E35FD9}" type="presParOf" srcId="{6C1E1AD6-4149-4B96-9C52-469DE6AF0A8A}" destId="{3C934EF3-16CC-4639-B4A5-601B9362121E}" srcOrd="1" destOrd="0" presId="urn:microsoft.com/office/officeart/2005/8/layout/vList4"/>
    <dgm:cxn modelId="{814CB235-BFEA-498C-AB60-D8E555780D12}" type="presParOf" srcId="{6C1E1AD6-4149-4B96-9C52-469DE6AF0A8A}" destId="{01969073-2BD4-42B9-AD4E-CCAE0B9A061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04343BC-3733-4035-9355-6F55408B788F}" type="doc">
      <dgm:prSet loTypeId="urn:microsoft.com/office/officeart/2005/8/layout/process4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07E03BA-BBA6-4784-9BBF-C0C3C39EC7A9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Подготовительный 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DC282BCF-3E17-49A7-B279-471F7468BFFC}" type="parTrans" cxnId="{E5C9D24E-AB62-4A93-AC9B-3815883ED513}">
      <dgm:prSet/>
      <dgm:spPr/>
      <dgm:t>
        <a:bodyPr/>
        <a:lstStyle/>
        <a:p>
          <a:endParaRPr lang="ru-RU" sz="2000" b="1"/>
        </a:p>
      </dgm:t>
    </dgm:pt>
    <dgm:pt modelId="{7EFEF01A-4E66-4C20-9BA6-31CB0202C84B}" type="sibTrans" cxnId="{E5C9D24E-AB62-4A93-AC9B-3815883ED513}">
      <dgm:prSet/>
      <dgm:spPr/>
      <dgm:t>
        <a:bodyPr/>
        <a:lstStyle/>
        <a:p>
          <a:endParaRPr lang="ru-RU" sz="2000" b="1"/>
        </a:p>
      </dgm:t>
    </dgm:pt>
    <dgm:pt modelId="{AE9DEB0E-30EB-44BB-8247-E2D6867243E0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Диагностические игры и тренинги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6050259-0890-49C7-B8F5-B8F16CA4F45D}" type="parTrans" cxnId="{9FA5C560-ECC0-410C-BA9C-565EDA74828B}">
      <dgm:prSet/>
      <dgm:spPr/>
      <dgm:t>
        <a:bodyPr/>
        <a:lstStyle/>
        <a:p>
          <a:endParaRPr lang="ru-RU" sz="2000" b="1"/>
        </a:p>
      </dgm:t>
    </dgm:pt>
    <dgm:pt modelId="{D31CF927-92B4-43FA-8E97-534FF66BCB5A}" type="sibTrans" cxnId="{9FA5C560-ECC0-410C-BA9C-565EDA74828B}">
      <dgm:prSet/>
      <dgm:spPr/>
      <dgm:t>
        <a:bodyPr/>
        <a:lstStyle/>
        <a:p>
          <a:endParaRPr lang="ru-RU" sz="2000" b="1"/>
        </a:p>
      </dgm:t>
    </dgm:pt>
    <dgm:pt modelId="{C7BA8935-8A98-4AB7-B88B-18B1DD240EDC}">
      <dgm:prSet phldrT="[Текст]"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Заключительный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CF9B1CDF-F440-4AF6-90DC-0B91D04FF55D}" type="parTrans" cxnId="{EA871ADD-D9F6-4CCD-AE45-B63828886508}">
      <dgm:prSet/>
      <dgm:spPr/>
      <dgm:t>
        <a:bodyPr/>
        <a:lstStyle/>
        <a:p>
          <a:endParaRPr lang="ru-RU" sz="2000" b="1"/>
        </a:p>
      </dgm:t>
    </dgm:pt>
    <dgm:pt modelId="{ADAEC1DF-9798-4D3D-A656-7E1F43D22973}" type="sibTrans" cxnId="{EA871ADD-D9F6-4CCD-AE45-B63828886508}">
      <dgm:prSet/>
      <dgm:spPr/>
      <dgm:t>
        <a:bodyPr/>
        <a:lstStyle/>
        <a:p>
          <a:endParaRPr lang="ru-RU" sz="2000" b="1"/>
        </a:p>
      </dgm:t>
    </dgm:pt>
    <dgm:pt modelId="{B7A5B617-D0D2-447C-8278-9C344861CC8B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Подводятся итоги деятельности и собираются отзывы детей о проделанной работе. 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C421F69D-931B-4E4C-88B0-646B588A8571}" type="parTrans" cxnId="{04BC3EE8-0810-4443-8CD3-3F3F82E2D598}">
      <dgm:prSet/>
      <dgm:spPr/>
      <dgm:t>
        <a:bodyPr/>
        <a:lstStyle/>
        <a:p>
          <a:endParaRPr lang="ru-RU" sz="2000" b="1"/>
        </a:p>
      </dgm:t>
    </dgm:pt>
    <dgm:pt modelId="{4D00067E-7F8F-4DAB-942B-3BD355E6EEBE}" type="sibTrans" cxnId="{04BC3EE8-0810-4443-8CD3-3F3F82E2D598}">
      <dgm:prSet/>
      <dgm:spPr/>
      <dgm:t>
        <a:bodyPr/>
        <a:lstStyle/>
        <a:p>
          <a:endParaRPr lang="ru-RU" sz="2000" b="1"/>
        </a:p>
      </dgm:t>
    </dgm:pt>
    <dgm:pt modelId="{43354D8C-DDED-4C44-8F79-8E5864CF1467}">
      <dgm:prSet custT="1"/>
      <dgm:spPr/>
      <dgm:t>
        <a:bodyPr/>
        <a:lstStyle/>
        <a:p>
          <a:r>
            <a:rPr lang="ru-RU" sz="3200" b="1" dirty="0" smtClean="0">
              <a:latin typeface="Times New Roman" pitchFamily="18" charset="0"/>
              <a:cs typeface="Times New Roman" pitchFamily="18" charset="0"/>
            </a:rPr>
            <a:t>Основной</a:t>
          </a:r>
          <a:endParaRPr lang="ru-RU" sz="3200" b="1" dirty="0">
            <a:latin typeface="Times New Roman" pitchFamily="18" charset="0"/>
            <a:cs typeface="Times New Roman" pitchFamily="18" charset="0"/>
          </a:endParaRPr>
        </a:p>
      </dgm:t>
    </dgm:pt>
    <dgm:pt modelId="{A8C2C81C-E0AE-46B6-B704-3431AE77040B}" type="parTrans" cxnId="{278985A0-65F8-44E8-A868-E4C1E86880AC}">
      <dgm:prSet/>
      <dgm:spPr/>
      <dgm:t>
        <a:bodyPr/>
        <a:lstStyle/>
        <a:p>
          <a:endParaRPr lang="ru-RU" sz="2000" b="1"/>
        </a:p>
      </dgm:t>
    </dgm:pt>
    <dgm:pt modelId="{2F3BC0C6-F429-445B-8A5F-FE11CD8A3F11}" type="sibTrans" cxnId="{278985A0-65F8-44E8-A868-E4C1E86880AC}">
      <dgm:prSet/>
      <dgm:spPr/>
      <dgm:t>
        <a:bodyPr/>
        <a:lstStyle/>
        <a:p>
          <a:endParaRPr lang="ru-RU" sz="2000" b="1"/>
        </a:p>
      </dgm:t>
    </dgm:pt>
    <dgm:pt modelId="{22CA081C-E196-47BD-ABAA-2708A47D431B}">
      <dgm:prSet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Непосредственная реализация путешествия в «Мастерскую творчества».     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D77D7DCF-E347-4666-8204-3C910F7A504C}" type="sibTrans" cxnId="{CA749CC1-0067-4183-B2BD-8B924234C3C1}">
      <dgm:prSet/>
      <dgm:spPr/>
      <dgm:t>
        <a:bodyPr/>
        <a:lstStyle/>
        <a:p>
          <a:endParaRPr lang="ru-RU" sz="2000" b="1"/>
        </a:p>
      </dgm:t>
    </dgm:pt>
    <dgm:pt modelId="{9B542EA6-C765-4A37-A4BF-16433B81AAF8}" type="parTrans" cxnId="{CA749CC1-0067-4183-B2BD-8B924234C3C1}">
      <dgm:prSet/>
      <dgm:spPr/>
      <dgm:t>
        <a:bodyPr/>
        <a:lstStyle/>
        <a:p>
          <a:endParaRPr lang="ru-RU" sz="2000" b="1"/>
        </a:p>
      </dgm:t>
    </dgm:pt>
    <dgm:pt modelId="{8C87432B-E863-453C-BFC3-FB3C41BFA379}">
      <dgm:prSet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Перед детьми ставятся задачи, имеющие игровой характер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CFB41CA8-A4A7-4F1D-844C-D3630ED3C1DA}" type="parTrans" cxnId="{F3FE0B36-5428-4A85-88B5-B5AC4D48C9BA}">
      <dgm:prSet/>
      <dgm:spPr/>
      <dgm:t>
        <a:bodyPr/>
        <a:lstStyle/>
        <a:p>
          <a:endParaRPr lang="ru-RU" b="1"/>
        </a:p>
      </dgm:t>
    </dgm:pt>
    <dgm:pt modelId="{9588C46B-C8FB-4045-93AC-3258719738A0}" type="sibTrans" cxnId="{F3FE0B36-5428-4A85-88B5-B5AC4D48C9BA}">
      <dgm:prSet/>
      <dgm:spPr/>
      <dgm:t>
        <a:bodyPr/>
        <a:lstStyle/>
        <a:p>
          <a:endParaRPr lang="ru-RU" b="1"/>
        </a:p>
      </dgm:t>
    </dgm:pt>
    <dgm:pt modelId="{674D9ACD-BEA7-4B63-94EB-49739C3AFCCD}" type="pres">
      <dgm:prSet presAssocID="{E04343BC-3733-4035-9355-6F55408B78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5274FB-6BE4-4BE1-9670-A52C5FB76B45}" type="pres">
      <dgm:prSet presAssocID="{C7BA8935-8A98-4AB7-B88B-18B1DD240EDC}" presName="boxAndChildren" presStyleCnt="0"/>
      <dgm:spPr/>
      <dgm:t>
        <a:bodyPr/>
        <a:lstStyle/>
        <a:p>
          <a:endParaRPr lang="ru-RU"/>
        </a:p>
      </dgm:t>
    </dgm:pt>
    <dgm:pt modelId="{BDB0E87A-361D-496F-8226-001EFA6B62E5}" type="pres">
      <dgm:prSet presAssocID="{C7BA8935-8A98-4AB7-B88B-18B1DD240EDC}" presName="parentTextBox" presStyleLbl="node1" presStyleIdx="0" presStyleCnt="3"/>
      <dgm:spPr/>
      <dgm:t>
        <a:bodyPr/>
        <a:lstStyle/>
        <a:p>
          <a:endParaRPr lang="ru-RU"/>
        </a:p>
      </dgm:t>
    </dgm:pt>
    <dgm:pt modelId="{648D198C-08F3-4725-8FDA-854EE15A92A8}" type="pres">
      <dgm:prSet presAssocID="{C7BA8935-8A98-4AB7-B88B-18B1DD240EDC}" presName="entireBox" presStyleLbl="node1" presStyleIdx="0" presStyleCnt="3" custScaleY="110802"/>
      <dgm:spPr/>
      <dgm:t>
        <a:bodyPr/>
        <a:lstStyle/>
        <a:p>
          <a:endParaRPr lang="ru-RU"/>
        </a:p>
      </dgm:t>
    </dgm:pt>
    <dgm:pt modelId="{55C48F4F-069A-46A8-A35F-2C015AB0B84D}" type="pres">
      <dgm:prSet presAssocID="{C7BA8935-8A98-4AB7-B88B-18B1DD240EDC}" presName="descendantBox" presStyleCnt="0"/>
      <dgm:spPr/>
      <dgm:t>
        <a:bodyPr/>
        <a:lstStyle/>
        <a:p>
          <a:endParaRPr lang="ru-RU"/>
        </a:p>
      </dgm:t>
    </dgm:pt>
    <dgm:pt modelId="{57144A3B-BC13-47F2-8F43-5FBF78B40D1E}" type="pres">
      <dgm:prSet presAssocID="{B7A5B617-D0D2-447C-8278-9C344861CC8B}" presName="childTextBox" presStyleLbl="fgAccFollowNode1" presStyleIdx="0" presStyleCnt="4" custScaleY="1605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A4C0B5-61A7-4F70-A102-9040747E8A39}" type="pres">
      <dgm:prSet presAssocID="{2F3BC0C6-F429-445B-8A5F-FE11CD8A3F11}" presName="sp" presStyleCnt="0"/>
      <dgm:spPr/>
      <dgm:t>
        <a:bodyPr/>
        <a:lstStyle/>
        <a:p>
          <a:endParaRPr lang="ru-RU"/>
        </a:p>
      </dgm:t>
    </dgm:pt>
    <dgm:pt modelId="{D967285B-D8FA-4795-9924-9C32DFFF3856}" type="pres">
      <dgm:prSet presAssocID="{43354D8C-DDED-4C44-8F79-8E5864CF1467}" presName="arrowAndChildren" presStyleCnt="0"/>
      <dgm:spPr/>
      <dgm:t>
        <a:bodyPr/>
        <a:lstStyle/>
        <a:p>
          <a:endParaRPr lang="ru-RU"/>
        </a:p>
      </dgm:t>
    </dgm:pt>
    <dgm:pt modelId="{C52B6D14-7347-41AF-8337-0A5813F1D2F5}" type="pres">
      <dgm:prSet presAssocID="{43354D8C-DDED-4C44-8F79-8E5864CF1467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4A87BD2B-29A7-49C0-AD65-3EB830E8AB32}" type="pres">
      <dgm:prSet presAssocID="{43354D8C-DDED-4C44-8F79-8E5864CF1467}" presName="arrow" presStyleLbl="node1" presStyleIdx="1" presStyleCnt="3" custScaleX="98248" custLinFactNeighborY="-1229"/>
      <dgm:spPr/>
      <dgm:t>
        <a:bodyPr/>
        <a:lstStyle/>
        <a:p>
          <a:endParaRPr lang="ru-RU"/>
        </a:p>
      </dgm:t>
    </dgm:pt>
    <dgm:pt modelId="{09E6C1A7-154C-4699-8648-90D291E70464}" type="pres">
      <dgm:prSet presAssocID="{43354D8C-DDED-4C44-8F79-8E5864CF1467}" presName="descendantArrow" presStyleCnt="0"/>
      <dgm:spPr/>
      <dgm:t>
        <a:bodyPr/>
        <a:lstStyle/>
        <a:p>
          <a:endParaRPr lang="ru-RU"/>
        </a:p>
      </dgm:t>
    </dgm:pt>
    <dgm:pt modelId="{8ADC6D76-B552-45D5-8504-0ED1744DBD29}" type="pres">
      <dgm:prSet presAssocID="{22CA081C-E196-47BD-ABAA-2708A47D431B}" presName="childTextArrow" presStyleLbl="fgAccFollowNode1" presStyleIdx="1" presStyleCnt="4" custScaleY="145809" custLinFactNeighborY="-8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9AA3AC-7440-4F53-AF28-128BE79CF1A6}" type="pres">
      <dgm:prSet presAssocID="{8C87432B-E863-453C-BFC3-FB3C41BFA379}" presName="childTextArrow" presStyleLbl="fgAccFollowNode1" presStyleIdx="2" presStyleCnt="4" custScaleY="143890" custLinFactNeighborX="1626" custLinFactNeighborY="-199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E3A249-B110-4C1A-AFAE-6C7B243901C3}" type="pres">
      <dgm:prSet presAssocID="{7EFEF01A-4E66-4C20-9BA6-31CB0202C84B}" presName="sp" presStyleCnt="0"/>
      <dgm:spPr/>
      <dgm:t>
        <a:bodyPr/>
        <a:lstStyle/>
        <a:p>
          <a:endParaRPr lang="ru-RU"/>
        </a:p>
      </dgm:t>
    </dgm:pt>
    <dgm:pt modelId="{00E8FA38-058C-4A0F-9171-FA35A88F0FF2}" type="pres">
      <dgm:prSet presAssocID="{E07E03BA-BBA6-4784-9BBF-C0C3C39EC7A9}" presName="arrowAndChildren" presStyleCnt="0"/>
      <dgm:spPr/>
      <dgm:t>
        <a:bodyPr/>
        <a:lstStyle/>
        <a:p>
          <a:endParaRPr lang="ru-RU"/>
        </a:p>
      </dgm:t>
    </dgm:pt>
    <dgm:pt modelId="{526B9FC8-EBD0-4966-9C6F-434DEFFFDA28}" type="pres">
      <dgm:prSet presAssocID="{E07E03BA-BBA6-4784-9BBF-C0C3C39EC7A9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3B0377B4-40A5-4DF1-A030-27F77C9EDA08}" type="pres">
      <dgm:prSet presAssocID="{E07E03BA-BBA6-4784-9BBF-C0C3C39EC7A9}" presName="arrow" presStyleLbl="node1" presStyleIdx="2" presStyleCnt="3"/>
      <dgm:spPr/>
      <dgm:t>
        <a:bodyPr/>
        <a:lstStyle/>
        <a:p>
          <a:endParaRPr lang="ru-RU"/>
        </a:p>
      </dgm:t>
    </dgm:pt>
    <dgm:pt modelId="{7BF4223B-2DC4-45A2-9C28-3DD0BABD3CF9}" type="pres">
      <dgm:prSet presAssocID="{E07E03BA-BBA6-4784-9BBF-C0C3C39EC7A9}" presName="descendantArrow" presStyleCnt="0"/>
      <dgm:spPr/>
      <dgm:t>
        <a:bodyPr/>
        <a:lstStyle/>
        <a:p>
          <a:endParaRPr lang="ru-RU"/>
        </a:p>
      </dgm:t>
    </dgm:pt>
    <dgm:pt modelId="{A9C39720-FE4B-4FF8-AE22-DAB55C88537F}" type="pres">
      <dgm:prSet presAssocID="{AE9DEB0E-30EB-44BB-8247-E2D6867243E0}" presName="childTextArrow" presStyleLbl="fgAccFollowNode1" presStyleIdx="3" presStyleCnt="4" custScaleY="139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BE16EC-F6A3-4999-A07C-2FB545FCD0DF}" type="presOf" srcId="{B7A5B617-D0D2-447C-8278-9C344861CC8B}" destId="{57144A3B-BC13-47F2-8F43-5FBF78B40D1E}" srcOrd="0" destOrd="0" presId="urn:microsoft.com/office/officeart/2005/8/layout/process4"/>
    <dgm:cxn modelId="{04BC3EE8-0810-4443-8CD3-3F3F82E2D598}" srcId="{C7BA8935-8A98-4AB7-B88B-18B1DD240EDC}" destId="{B7A5B617-D0D2-447C-8278-9C344861CC8B}" srcOrd="0" destOrd="0" parTransId="{C421F69D-931B-4E4C-88B0-646B588A8571}" sibTransId="{4D00067E-7F8F-4DAB-942B-3BD355E6EEBE}"/>
    <dgm:cxn modelId="{E5C9D24E-AB62-4A93-AC9B-3815883ED513}" srcId="{E04343BC-3733-4035-9355-6F55408B788F}" destId="{E07E03BA-BBA6-4784-9BBF-C0C3C39EC7A9}" srcOrd="0" destOrd="0" parTransId="{DC282BCF-3E17-49A7-B279-471F7468BFFC}" sibTransId="{7EFEF01A-4E66-4C20-9BA6-31CB0202C84B}"/>
    <dgm:cxn modelId="{A159610C-01B7-40ED-98BF-2B2993583F44}" type="presOf" srcId="{43354D8C-DDED-4C44-8F79-8E5864CF1467}" destId="{C52B6D14-7347-41AF-8337-0A5813F1D2F5}" srcOrd="0" destOrd="0" presId="urn:microsoft.com/office/officeart/2005/8/layout/process4"/>
    <dgm:cxn modelId="{CA1383D2-8651-4FA3-8775-A99BC8604D19}" type="presOf" srcId="{C7BA8935-8A98-4AB7-B88B-18B1DD240EDC}" destId="{BDB0E87A-361D-496F-8226-001EFA6B62E5}" srcOrd="0" destOrd="0" presId="urn:microsoft.com/office/officeart/2005/8/layout/process4"/>
    <dgm:cxn modelId="{EA600C43-1777-4B2D-AD68-9A1B6193168A}" type="presOf" srcId="{C7BA8935-8A98-4AB7-B88B-18B1DD240EDC}" destId="{648D198C-08F3-4725-8FDA-854EE15A92A8}" srcOrd="1" destOrd="0" presId="urn:microsoft.com/office/officeart/2005/8/layout/process4"/>
    <dgm:cxn modelId="{278985A0-65F8-44E8-A868-E4C1E86880AC}" srcId="{E04343BC-3733-4035-9355-6F55408B788F}" destId="{43354D8C-DDED-4C44-8F79-8E5864CF1467}" srcOrd="1" destOrd="0" parTransId="{A8C2C81C-E0AE-46B6-B704-3431AE77040B}" sibTransId="{2F3BC0C6-F429-445B-8A5F-FE11CD8A3F11}"/>
    <dgm:cxn modelId="{EA871ADD-D9F6-4CCD-AE45-B63828886508}" srcId="{E04343BC-3733-4035-9355-6F55408B788F}" destId="{C7BA8935-8A98-4AB7-B88B-18B1DD240EDC}" srcOrd="2" destOrd="0" parTransId="{CF9B1CDF-F440-4AF6-90DC-0B91D04FF55D}" sibTransId="{ADAEC1DF-9798-4D3D-A656-7E1F43D22973}"/>
    <dgm:cxn modelId="{9FA5C560-ECC0-410C-BA9C-565EDA74828B}" srcId="{E07E03BA-BBA6-4784-9BBF-C0C3C39EC7A9}" destId="{AE9DEB0E-30EB-44BB-8247-E2D6867243E0}" srcOrd="0" destOrd="0" parTransId="{86050259-0890-49C7-B8F5-B8F16CA4F45D}" sibTransId="{D31CF927-92B4-43FA-8E97-534FF66BCB5A}"/>
    <dgm:cxn modelId="{33C9CD58-ECEE-4752-9A9D-7C933B6FACD8}" type="presOf" srcId="{E07E03BA-BBA6-4784-9BBF-C0C3C39EC7A9}" destId="{526B9FC8-EBD0-4966-9C6F-434DEFFFDA28}" srcOrd="0" destOrd="0" presId="urn:microsoft.com/office/officeart/2005/8/layout/process4"/>
    <dgm:cxn modelId="{A36496AA-55B8-4119-8AE7-E4327EB991A1}" type="presOf" srcId="{43354D8C-DDED-4C44-8F79-8E5864CF1467}" destId="{4A87BD2B-29A7-49C0-AD65-3EB830E8AB32}" srcOrd="1" destOrd="0" presId="urn:microsoft.com/office/officeart/2005/8/layout/process4"/>
    <dgm:cxn modelId="{F7EDF75B-1251-4154-BB3A-3F97415E60EC}" type="presOf" srcId="{AE9DEB0E-30EB-44BB-8247-E2D6867243E0}" destId="{A9C39720-FE4B-4FF8-AE22-DAB55C88537F}" srcOrd="0" destOrd="0" presId="urn:microsoft.com/office/officeart/2005/8/layout/process4"/>
    <dgm:cxn modelId="{A12E2647-FF7E-498C-8FFD-0D6C2151DEFC}" type="presOf" srcId="{E07E03BA-BBA6-4784-9BBF-C0C3C39EC7A9}" destId="{3B0377B4-40A5-4DF1-A030-27F77C9EDA08}" srcOrd="1" destOrd="0" presId="urn:microsoft.com/office/officeart/2005/8/layout/process4"/>
    <dgm:cxn modelId="{BEA7CCEF-C2CC-4EF6-B0FB-94402BE314E3}" type="presOf" srcId="{8C87432B-E863-453C-BFC3-FB3C41BFA379}" destId="{4F9AA3AC-7440-4F53-AF28-128BE79CF1A6}" srcOrd="0" destOrd="0" presId="urn:microsoft.com/office/officeart/2005/8/layout/process4"/>
    <dgm:cxn modelId="{D349F14A-5FB3-4D02-93D6-A19187AD0F0D}" type="presOf" srcId="{E04343BC-3733-4035-9355-6F55408B788F}" destId="{674D9ACD-BEA7-4B63-94EB-49739C3AFCCD}" srcOrd="0" destOrd="0" presId="urn:microsoft.com/office/officeart/2005/8/layout/process4"/>
    <dgm:cxn modelId="{887A0BCD-6903-4915-A2B1-8C1DB29771C2}" type="presOf" srcId="{22CA081C-E196-47BD-ABAA-2708A47D431B}" destId="{8ADC6D76-B552-45D5-8504-0ED1744DBD29}" srcOrd="0" destOrd="0" presId="urn:microsoft.com/office/officeart/2005/8/layout/process4"/>
    <dgm:cxn modelId="{F3FE0B36-5428-4A85-88B5-B5AC4D48C9BA}" srcId="{43354D8C-DDED-4C44-8F79-8E5864CF1467}" destId="{8C87432B-E863-453C-BFC3-FB3C41BFA379}" srcOrd="1" destOrd="0" parTransId="{CFB41CA8-A4A7-4F1D-844C-D3630ED3C1DA}" sibTransId="{9588C46B-C8FB-4045-93AC-3258719738A0}"/>
    <dgm:cxn modelId="{CA749CC1-0067-4183-B2BD-8B924234C3C1}" srcId="{43354D8C-DDED-4C44-8F79-8E5864CF1467}" destId="{22CA081C-E196-47BD-ABAA-2708A47D431B}" srcOrd="0" destOrd="0" parTransId="{9B542EA6-C765-4A37-A4BF-16433B81AAF8}" sibTransId="{D77D7DCF-E347-4666-8204-3C910F7A504C}"/>
    <dgm:cxn modelId="{4EE86FCC-DFE9-48AA-AF02-189BBB86804A}" type="presParOf" srcId="{674D9ACD-BEA7-4B63-94EB-49739C3AFCCD}" destId="{A45274FB-6BE4-4BE1-9670-A52C5FB76B45}" srcOrd="0" destOrd="0" presId="urn:microsoft.com/office/officeart/2005/8/layout/process4"/>
    <dgm:cxn modelId="{4AB9B7BE-A188-4140-AD2F-4BAA2AF4CDCD}" type="presParOf" srcId="{A45274FB-6BE4-4BE1-9670-A52C5FB76B45}" destId="{BDB0E87A-361D-496F-8226-001EFA6B62E5}" srcOrd="0" destOrd="0" presId="urn:microsoft.com/office/officeart/2005/8/layout/process4"/>
    <dgm:cxn modelId="{3859DC4F-DC84-42DE-AD0E-A58705B96B3F}" type="presParOf" srcId="{A45274FB-6BE4-4BE1-9670-A52C5FB76B45}" destId="{648D198C-08F3-4725-8FDA-854EE15A92A8}" srcOrd="1" destOrd="0" presId="urn:microsoft.com/office/officeart/2005/8/layout/process4"/>
    <dgm:cxn modelId="{CDCCE201-9BEF-487F-BE58-8227595C8FBF}" type="presParOf" srcId="{A45274FB-6BE4-4BE1-9670-A52C5FB76B45}" destId="{55C48F4F-069A-46A8-A35F-2C015AB0B84D}" srcOrd="2" destOrd="0" presId="urn:microsoft.com/office/officeart/2005/8/layout/process4"/>
    <dgm:cxn modelId="{94D89965-7F40-455D-AD93-33A9B34D2C42}" type="presParOf" srcId="{55C48F4F-069A-46A8-A35F-2C015AB0B84D}" destId="{57144A3B-BC13-47F2-8F43-5FBF78B40D1E}" srcOrd="0" destOrd="0" presId="urn:microsoft.com/office/officeart/2005/8/layout/process4"/>
    <dgm:cxn modelId="{0AE470FB-66B8-4094-85CA-B3FCA6A28B27}" type="presParOf" srcId="{674D9ACD-BEA7-4B63-94EB-49739C3AFCCD}" destId="{CDA4C0B5-61A7-4F70-A102-9040747E8A39}" srcOrd="1" destOrd="0" presId="urn:microsoft.com/office/officeart/2005/8/layout/process4"/>
    <dgm:cxn modelId="{B6C7E72F-2C42-4BAC-9DC4-F4D15B12105C}" type="presParOf" srcId="{674D9ACD-BEA7-4B63-94EB-49739C3AFCCD}" destId="{D967285B-D8FA-4795-9924-9C32DFFF3856}" srcOrd="2" destOrd="0" presId="urn:microsoft.com/office/officeart/2005/8/layout/process4"/>
    <dgm:cxn modelId="{A211FFCF-7BA7-4332-9449-DDA7FC8C4C6B}" type="presParOf" srcId="{D967285B-D8FA-4795-9924-9C32DFFF3856}" destId="{C52B6D14-7347-41AF-8337-0A5813F1D2F5}" srcOrd="0" destOrd="0" presId="urn:microsoft.com/office/officeart/2005/8/layout/process4"/>
    <dgm:cxn modelId="{CB06A869-1536-486B-8F5B-D474C9B1843D}" type="presParOf" srcId="{D967285B-D8FA-4795-9924-9C32DFFF3856}" destId="{4A87BD2B-29A7-49C0-AD65-3EB830E8AB32}" srcOrd="1" destOrd="0" presId="urn:microsoft.com/office/officeart/2005/8/layout/process4"/>
    <dgm:cxn modelId="{0EF23EE8-8FED-49AE-A7CF-75D26EEB1C14}" type="presParOf" srcId="{D967285B-D8FA-4795-9924-9C32DFFF3856}" destId="{09E6C1A7-154C-4699-8648-90D291E70464}" srcOrd="2" destOrd="0" presId="urn:microsoft.com/office/officeart/2005/8/layout/process4"/>
    <dgm:cxn modelId="{93862C02-4064-4950-9D30-9B896BACE861}" type="presParOf" srcId="{09E6C1A7-154C-4699-8648-90D291E70464}" destId="{8ADC6D76-B552-45D5-8504-0ED1744DBD29}" srcOrd="0" destOrd="0" presId="urn:microsoft.com/office/officeart/2005/8/layout/process4"/>
    <dgm:cxn modelId="{24549F43-8C2D-486C-82C3-1B8455130DAF}" type="presParOf" srcId="{09E6C1A7-154C-4699-8648-90D291E70464}" destId="{4F9AA3AC-7440-4F53-AF28-128BE79CF1A6}" srcOrd="1" destOrd="0" presId="urn:microsoft.com/office/officeart/2005/8/layout/process4"/>
    <dgm:cxn modelId="{3DB22796-B350-47CF-936D-9DEBCD8EE740}" type="presParOf" srcId="{674D9ACD-BEA7-4B63-94EB-49739C3AFCCD}" destId="{E0E3A249-B110-4C1A-AFAE-6C7B243901C3}" srcOrd="3" destOrd="0" presId="urn:microsoft.com/office/officeart/2005/8/layout/process4"/>
    <dgm:cxn modelId="{840134FD-2D03-4DC8-81A7-21381C58ACAF}" type="presParOf" srcId="{674D9ACD-BEA7-4B63-94EB-49739C3AFCCD}" destId="{00E8FA38-058C-4A0F-9171-FA35A88F0FF2}" srcOrd="4" destOrd="0" presId="urn:microsoft.com/office/officeart/2005/8/layout/process4"/>
    <dgm:cxn modelId="{803B9DB5-619C-44EC-B320-E7897DC69313}" type="presParOf" srcId="{00E8FA38-058C-4A0F-9171-FA35A88F0FF2}" destId="{526B9FC8-EBD0-4966-9C6F-434DEFFFDA28}" srcOrd="0" destOrd="0" presId="urn:microsoft.com/office/officeart/2005/8/layout/process4"/>
    <dgm:cxn modelId="{153295F7-168B-43E7-9D7C-8833BB1F7CD2}" type="presParOf" srcId="{00E8FA38-058C-4A0F-9171-FA35A88F0FF2}" destId="{3B0377B4-40A5-4DF1-A030-27F77C9EDA08}" srcOrd="1" destOrd="0" presId="urn:microsoft.com/office/officeart/2005/8/layout/process4"/>
    <dgm:cxn modelId="{590BE9FC-54CB-4333-8161-B671B41DAB4A}" type="presParOf" srcId="{00E8FA38-058C-4A0F-9171-FA35A88F0FF2}" destId="{7BF4223B-2DC4-45A2-9C28-3DD0BABD3CF9}" srcOrd="2" destOrd="0" presId="urn:microsoft.com/office/officeart/2005/8/layout/process4"/>
    <dgm:cxn modelId="{41070995-3782-4372-A5A3-2F94B0972163}" type="presParOf" srcId="{7BF4223B-2DC4-45A2-9C28-3DD0BABD3CF9}" destId="{A9C39720-FE4B-4FF8-AE22-DAB55C8853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13B6BB5-8A43-4B93-BA73-9908CBE850BB}" type="doc">
      <dgm:prSet loTypeId="urn:microsoft.com/office/officeart/2005/8/layout/vList2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91E1953-8B48-4D7B-8097-A730F97D15AC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мотивация к деятельности;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6E6F32F-FDFD-4972-82B9-0339417B5FF4}" type="parTrans" cxnId="{08833595-3AE8-4D67-B16B-56FDFDD9A018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61697C43-AD67-4DA1-809C-0B835C955050}" type="sibTrans" cxnId="{08833595-3AE8-4D67-B16B-56FDFDD9A018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12D78B4D-1CD1-4D3A-9C4B-E6A7CB617E95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знакомство с новой игрой, заданием;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76C3024-D322-4DF4-B248-B6F8A09DEAEC}" type="parTrans" cxnId="{76343AF8-00D3-4C1D-A951-92D6B9DE46D5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3C84F80D-AA26-45C6-8CEE-7BCF084C5139}" type="sibTrans" cxnId="{76343AF8-00D3-4C1D-A951-92D6B9DE46D5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16198C4B-ACA5-4D29-9C8D-B7A7B0234A84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основное содержание деятельности - изучение нового материала;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FE5F165-3BBA-471C-B72D-FBF01D588581}" type="parTrans" cxnId="{766793F0-DACF-4E6C-9737-83A2E7059C7F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73A6F17A-2B88-4E33-B207-55F409ECF150}" type="sibTrans" cxnId="{766793F0-DACF-4E6C-9737-83A2E7059C7F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1DCC47B7-D231-449D-880D-429DAE1C3867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совместная   творческая деятельность детей с педагогом;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ACCD1CC-C27B-42D1-A0E2-47B1B8854C1A}" type="parTrans" cxnId="{4D44C0DE-F959-44BE-9265-080C8FDB474D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8C5E0E86-DC3C-4179-8B99-8E9168BAA1DA}" type="sibTrans" cxnId="{4D44C0DE-F959-44BE-9265-080C8FDB474D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6AD31588-14D8-4F08-882F-287AAED8085E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самостоятельная творческая деятельность детей;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3A6B1B3-0B5C-41E1-99B4-68C09FF63E96}" type="parTrans" cxnId="{5E1AA345-B4D4-4562-BB4E-F355B44217FC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1415899A-76E6-4191-AE26-2AFE34574043}" type="sibTrans" cxnId="{5E1AA345-B4D4-4562-BB4E-F355B44217FC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10E9799B-5F77-4F8B-9B2F-1581E5EEEB3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динамическая пауза; 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D3B825-117C-402D-AB6F-1863CAC840CC}" type="parTrans" cxnId="{2492ECD7-1E44-4276-8578-FBD52CC6DB2E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4CAFB86A-90C2-48EA-9F7B-F9AD9B610B70}" type="sibTrans" cxnId="{2492ECD7-1E44-4276-8578-FBD52CC6DB2E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829D6E43-5E6E-485A-B680-B883263ACCC2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рефлексия.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8C7D7E7-D7B8-46A9-A827-1EEA099365C6}" type="parTrans" cxnId="{7D67B25F-B437-41B0-97CF-EE4573628E9A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84E23D73-B7A4-4534-91F3-109C097BECAD}" type="sibTrans" cxnId="{7D67B25F-B437-41B0-97CF-EE4573628E9A}">
      <dgm:prSet/>
      <dgm:spPr/>
      <dgm:t>
        <a:bodyPr/>
        <a:lstStyle/>
        <a:p>
          <a:endParaRPr lang="ru-RU" sz="2000" b="1">
            <a:solidFill>
              <a:schemeClr val="tx1"/>
            </a:solidFill>
          </a:endParaRPr>
        </a:p>
      </dgm:t>
    </dgm:pt>
    <dgm:pt modelId="{8E676087-CA51-4DB3-A0EE-E71F2ABC3F4A}" type="pres">
      <dgm:prSet presAssocID="{C13B6BB5-8A43-4B93-BA73-9908CBE850B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7B71E6-4AC6-4018-80FF-9CE6178AFCDA}" type="pres">
      <dgm:prSet presAssocID="{E91E1953-8B48-4D7B-8097-A730F97D15AC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FE82C5-DEE2-4C65-A05A-3BBEAC600A2E}" type="pres">
      <dgm:prSet presAssocID="{61697C43-AD67-4DA1-809C-0B835C955050}" presName="spacer" presStyleCnt="0"/>
      <dgm:spPr/>
    </dgm:pt>
    <dgm:pt modelId="{8AB1255C-B4D6-4626-A2EB-2F020317B38D}" type="pres">
      <dgm:prSet presAssocID="{12D78B4D-1CD1-4D3A-9C4B-E6A7CB617E95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52A17E-DB50-4141-9F0C-A4F398110B91}" type="pres">
      <dgm:prSet presAssocID="{3C84F80D-AA26-45C6-8CEE-7BCF084C5139}" presName="spacer" presStyleCnt="0"/>
      <dgm:spPr/>
    </dgm:pt>
    <dgm:pt modelId="{CF344397-DAE0-4181-AD60-CA5D6A4A0277}" type="pres">
      <dgm:prSet presAssocID="{16198C4B-ACA5-4D29-9C8D-B7A7B0234A84}" presName="parentText" presStyleLbl="node1" presStyleIdx="2" presStyleCnt="7" custLinFactNeighborY="116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3F2BE1-420C-40C4-84DB-B33F9EBF818E}" type="pres">
      <dgm:prSet presAssocID="{73A6F17A-2B88-4E33-B207-55F409ECF150}" presName="spacer" presStyleCnt="0"/>
      <dgm:spPr/>
    </dgm:pt>
    <dgm:pt modelId="{7E4E5878-E10F-4CB3-ADBA-EE93952F0716}" type="pres">
      <dgm:prSet presAssocID="{1DCC47B7-D231-449D-880D-429DAE1C3867}" presName="parentText" presStyleLbl="node1" presStyleIdx="3" presStyleCnt="7" custLinFactNeighborY="-351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0C9DA-FBA5-4CAB-B67F-A2704B21DCAC}" type="pres">
      <dgm:prSet presAssocID="{8C5E0E86-DC3C-4179-8B99-8E9168BAA1DA}" presName="spacer" presStyleCnt="0"/>
      <dgm:spPr/>
    </dgm:pt>
    <dgm:pt modelId="{9E6638B2-5989-4CF3-8061-BED2215E3435}" type="pres">
      <dgm:prSet presAssocID="{6AD31588-14D8-4F08-882F-287AAED8085E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113644-A1F7-47FD-B4E5-10256BAEFB01}" type="pres">
      <dgm:prSet presAssocID="{1415899A-76E6-4191-AE26-2AFE34574043}" presName="spacer" presStyleCnt="0"/>
      <dgm:spPr/>
    </dgm:pt>
    <dgm:pt modelId="{61333FAF-2B96-4E4F-95F2-A7D66C88E789}" type="pres">
      <dgm:prSet presAssocID="{10E9799B-5F77-4F8B-9B2F-1581E5EEEB36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382333-F950-4875-B324-538069810D95}" type="pres">
      <dgm:prSet presAssocID="{4CAFB86A-90C2-48EA-9F7B-F9AD9B610B70}" presName="spacer" presStyleCnt="0"/>
      <dgm:spPr/>
    </dgm:pt>
    <dgm:pt modelId="{D1EE8FC9-86FB-4547-8AE9-B87961E88940}" type="pres">
      <dgm:prSet presAssocID="{829D6E43-5E6E-485A-B680-B883263ACCC2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B3C093-044D-4840-B153-934C35E871E9}" type="presOf" srcId="{6AD31588-14D8-4F08-882F-287AAED8085E}" destId="{9E6638B2-5989-4CF3-8061-BED2215E3435}" srcOrd="0" destOrd="0" presId="urn:microsoft.com/office/officeart/2005/8/layout/vList2"/>
    <dgm:cxn modelId="{4D44C0DE-F959-44BE-9265-080C8FDB474D}" srcId="{C13B6BB5-8A43-4B93-BA73-9908CBE850BB}" destId="{1DCC47B7-D231-449D-880D-429DAE1C3867}" srcOrd="3" destOrd="0" parTransId="{5ACCD1CC-C27B-42D1-A0E2-47B1B8854C1A}" sibTransId="{8C5E0E86-DC3C-4179-8B99-8E9168BAA1DA}"/>
    <dgm:cxn modelId="{7D67B25F-B437-41B0-97CF-EE4573628E9A}" srcId="{C13B6BB5-8A43-4B93-BA73-9908CBE850BB}" destId="{829D6E43-5E6E-485A-B680-B883263ACCC2}" srcOrd="6" destOrd="0" parTransId="{98C7D7E7-D7B8-46A9-A827-1EEA099365C6}" sibTransId="{84E23D73-B7A4-4534-91F3-109C097BECAD}"/>
    <dgm:cxn modelId="{98A69DBE-2B83-4523-B620-35521EBA883A}" type="presOf" srcId="{10E9799B-5F77-4F8B-9B2F-1581E5EEEB36}" destId="{61333FAF-2B96-4E4F-95F2-A7D66C88E789}" srcOrd="0" destOrd="0" presId="urn:microsoft.com/office/officeart/2005/8/layout/vList2"/>
    <dgm:cxn modelId="{766793F0-DACF-4E6C-9737-83A2E7059C7F}" srcId="{C13B6BB5-8A43-4B93-BA73-9908CBE850BB}" destId="{16198C4B-ACA5-4D29-9C8D-B7A7B0234A84}" srcOrd="2" destOrd="0" parTransId="{8FE5F165-3BBA-471C-B72D-FBF01D588581}" sibTransId="{73A6F17A-2B88-4E33-B207-55F409ECF150}"/>
    <dgm:cxn modelId="{5A2926E3-56C5-4E27-949E-AB84E961336B}" type="presOf" srcId="{C13B6BB5-8A43-4B93-BA73-9908CBE850BB}" destId="{8E676087-CA51-4DB3-A0EE-E71F2ABC3F4A}" srcOrd="0" destOrd="0" presId="urn:microsoft.com/office/officeart/2005/8/layout/vList2"/>
    <dgm:cxn modelId="{BA02073A-5657-49BB-8168-F3195E48BCAE}" type="presOf" srcId="{E91E1953-8B48-4D7B-8097-A730F97D15AC}" destId="{0B7B71E6-4AC6-4018-80FF-9CE6178AFCDA}" srcOrd="0" destOrd="0" presId="urn:microsoft.com/office/officeart/2005/8/layout/vList2"/>
    <dgm:cxn modelId="{98709E25-9A23-489D-9B00-47A1DE87BD6B}" type="presOf" srcId="{12D78B4D-1CD1-4D3A-9C4B-E6A7CB617E95}" destId="{8AB1255C-B4D6-4626-A2EB-2F020317B38D}" srcOrd="0" destOrd="0" presId="urn:microsoft.com/office/officeart/2005/8/layout/vList2"/>
    <dgm:cxn modelId="{3BB2F164-EFC8-4F4A-BB92-5C76FDDAB4B2}" type="presOf" srcId="{1DCC47B7-D231-449D-880D-429DAE1C3867}" destId="{7E4E5878-E10F-4CB3-ADBA-EE93952F0716}" srcOrd="0" destOrd="0" presId="urn:microsoft.com/office/officeart/2005/8/layout/vList2"/>
    <dgm:cxn modelId="{08833595-3AE8-4D67-B16B-56FDFDD9A018}" srcId="{C13B6BB5-8A43-4B93-BA73-9908CBE850BB}" destId="{E91E1953-8B48-4D7B-8097-A730F97D15AC}" srcOrd="0" destOrd="0" parTransId="{06E6F32F-FDFD-4972-82B9-0339417B5FF4}" sibTransId="{61697C43-AD67-4DA1-809C-0B835C955050}"/>
    <dgm:cxn modelId="{71A761A5-A806-45E5-A4A6-FD824F560D2D}" type="presOf" srcId="{16198C4B-ACA5-4D29-9C8D-B7A7B0234A84}" destId="{CF344397-DAE0-4181-AD60-CA5D6A4A0277}" srcOrd="0" destOrd="0" presId="urn:microsoft.com/office/officeart/2005/8/layout/vList2"/>
    <dgm:cxn modelId="{2492ECD7-1E44-4276-8578-FBD52CC6DB2E}" srcId="{C13B6BB5-8A43-4B93-BA73-9908CBE850BB}" destId="{10E9799B-5F77-4F8B-9B2F-1581E5EEEB36}" srcOrd="5" destOrd="0" parTransId="{F5D3B825-117C-402D-AB6F-1863CAC840CC}" sibTransId="{4CAFB86A-90C2-48EA-9F7B-F9AD9B610B70}"/>
    <dgm:cxn modelId="{22D34D8A-DC97-42DB-AC5C-7DD8A6B4D828}" type="presOf" srcId="{829D6E43-5E6E-485A-B680-B883263ACCC2}" destId="{D1EE8FC9-86FB-4547-8AE9-B87961E88940}" srcOrd="0" destOrd="0" presId="urn:microsoft.com/office/officeart/2005/8/layout/vList2"/>
    <dgm:cxn modelId="{5E1AA345-B4D4-4562-BB4E-F355B44217FC}" srcId="{C13B6BB5-8A43-4B93-BA73-9908CBE850BB}" destId="{6AD31588-14D8-4F08-882F-287AAED8085E}" srcOrd="4" destOrd="0" parTransId="{93A6B1B3-0B5C-41E1-99B4-68C09FF63E96}" sibTransId="{1415899A-76E6-4191-AE26-2AFE34574043}"/>
    <dgm:cxn modelId="{76343AF8-00D3-4C1D-A951-92D6B9DE46D5}" srcId="{C13B6BB5-8A43-4B93-BA73-9908CBE850BB}" destId="{12D78B4D-1CD1-4D3A-9C4B-E6A7CB617E95}" srcOrd="1" destOrd="0" parTransId="{576C3024-D322-4DF4-B248-B6F8A09DEAEC}" sibTransId="{3C84F80D-AA26-45C6-8CEE-7BCF084C5139}"/>
    <dgm:cxn modelId="{03B2CC8F-2517-47F9-A00C-06E0F90EE3D7}" type="presParOf" srcId="{8E676087-CA51-4DB3-A0EE-E71F2ABC3F4A}" destId="{0B7B71E6-4AC6-4018-80FF-9CE6178AFCDA}" srcOrd="0" destOrd="0" presId="urn:microsoft.com/office/officeart/2005/8/layout/vList2"/>
    <dgm:cxn modelId="{059432A3-CDE3-4188-B896-73D089EFEAEB}" type="presParOf" srcId="{8E676087-CA51-4DB3-A0EE-E71F2ABC3F4A}" destId="{2FFE82C5-DEE2-4C65-A05A-3BBEAC600A2E}" srcOrd="1" destOrd="0" presId="urn:microsoft.com/office/officeart/2005/8/layout/vList2"/>
    <dgm:cxn modelId="{A8EC2B2B-AD5B-4C5D-A17C-F7A7BD102DD2}" type="presParOf" srcId="{8E676087-CA51-4DB3-A0EE-E71F2ABC3F4A}" destId="{8AB1255C-B4D6-4626-A2EB-2F020317B38D}" srcOrd="2" destOrd="0" presId="urn:microsoft.com/office/officeart/2005/8/layout/vList2"/>
    <dgm:cxn modelId="{F6254469-B491-4A06-88DF-5CBBC23CA427}" type="presParOf" srcId="{8E676087-CA51-4DB3-A0EE-E71F2ABC3F4A}" destId="{D052A17E-DB50-4141-9F0C-A4F398110B91}" srcOrd="3" destOrd="0" presId="urn:microsoft.com/office/officeart/2005/8/layout/vList2"/>
    <dgm:cxn modelId="{6388CFBB-8F5E-4F5D-A1AF-4B0B81D7F67C}" type="presParOf" srcId="{8E676087-CA51-4DB3-A0EE-E71F2ABC3F4A}" destId="{CF344397-DAE0-4181-AD60-CA5D6A4A0277}" srcOrd="4" destOrd="0" presId="urn:microsoft.com/office/officeart/2005/8/layout/vList2"/>
    <dgm:cxn modelId="{510CBCDB-9B9F-440F-A831-3B7344D407A6}" type="presParOf" srcId="{8E676087-CA51-4DB3-A0EE-E71F2ABC3F4A}" destId="{4F3F2BE1-420C-40C4-84DB-B33F9EBF818E}" srcOrd="5" destOrd="0" presId="urn:microsoft.com/office/officeart/2005/8/layout/vList2"/>
    <dgm:cxn modelId="{F022003A-9400-42E3-8418-FEACA33DA639}" type="presParOf" srcId="{8E676087-CA51-4DB3-A0EE-E71F2ABC3F4A}" destId="{7E4E5878-E10F-4CB3-ADBA-EE93952F0716}" srcOrd="6" destOrd="0" presId="urn:microsoft.com/office/officeart/2005/8/layout/vList2"/>
    <dgm:cxn modelId="{F11791D1-5D28-405D-BE50-CBAF89740967}" type="presParOf" srcId="{8E676087-CA51-4DB3-A0EE-E71F2ABC3F4A}" destId="{5460C9DA-FBA5-4CAB-B67F-A2704B21DCAC}" srcOrd="7" destOrd="0" presId="urn:microsoft.com/office/officeart/2005/8/layout/vList2"/>
    <dgm:cxn modelId="{23A3C299-6B39-48A6-BE29-B3C2934A7EF3}" type="presParOf" srcId="{8E676087-CA51-4DB3-A0EE-E71F2ABC3F4A}" destId="{9E6638B2-5989-4CF3-8061-BED2215E3435}" srcOrd="8" destOrd="0" presId="urn:microsoft.com/office/officeart/2005/8/layout/vList2"/>
    <dgm:cxn modelId="{D9583934-BE07-464C-ADE7-58297312DE67}" type="presParOf" srcId="{8E676087-CA51-4DB3-A0EE-E71F2ABC3F4A}" destId="{74113644-A1F7-47FD-B4E5-10256BAEFB01}" srcOrd="9" destOrd="0" presId="urn:microsoft.com/office/officeart/2005/8/layout/vList2"/>
    <dgm:cxn modelId="{41D2D3C4-0556-4D0A-B14D-63742D26517E}" type="presParOf" srcId="{8E676087-CA51-4DB3-A0EE-E71F2ABC3F4A}" destId="{61333FAF-2B96-4E4F-95F2-A7D66C88E789}" srcOrd="10" destOrd="0" presId="urn:microsoft.com/office/officeart/2005/8/layout/vList2"/>
    <dgm:cxn modelId="{D9DB94B4-7EDF-4567-ABB4-AA9C59A4A61B}" type="presParOf" srcId="{8E676087-CA51-4DB3-A0EE-E71F2ABC3F4A}" destId="{96382333-F950-4875-B324-538069810D95}" srcOrd="11" destOrd="0" presId="urn:microsoft.com/office/officeart/2005/8/layout/vList2"/>
    <dgm:cxn modelId="{E5A3E14A-9014-4E27-A6BF-199485D271AB}" type="presParOf" srcId="{8E676087-CA51-4DB3-A0EE-E71F2ABC3F4A}" destId="{D1EE8FC9-86FB-4547-8AE9-B87961E88940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285395-B7A1-478C-9554-90078407135D}">
      <dsp:nvSpPr>
        <dsp:cNvPr id="0" name=""/>
        <dsp:cNvSpPr/>
      </dsp:nvSpPr>
      <dsp:spPr>
        <a:xfrm>
          <a:off x="0" y="791"/>
          <a:ext cx="5831648" cy="1019722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Вид деятельности: 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художественно-творческая (конструирование из бумаги)</a:t>
          </a:r>
          <a:endParaRPr lang="ru-RU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791"/>
        <a:ext cx="5831648" cy="1019722"/>
      </dsp:txXfrm>
    </dsp:sp>
    <dsp:sp modelId="{DA22DB7E-B119-4955-957E-E762316BD480}">
      <dsp:nvSpPr>
        <dsp:cNvPr id="0" name=""/>
        <dsp:cNvSpPr/>
      </dsp:nvSpPr>
      <dsp:spPr>
        <a:xfrm>
          <a:off x="1440157" y="2304260"/>
          <a:ext cx="5937059" cy="1078597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Форма организации деятельности: 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досуговая (игра-путешествие в «Мастерскую творчества»)</a:t>
          </a:r>
          <a:endParaRPr lang="ru-RU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0157" y="2304260"/>
        <a:ext cx="5937059" cy="1078597"/>
      </dsp:txXfrm>
    </dsp:sp>
    <dsp:sp modelId="{2FFB17E1-6012-47B3-8BB6-959CAB2CD580}">
      <dsp:nvSpPr>
        <dsp:cNvPr id="0" name=""/>
        <dsp:cNvSpPr/>
      </dsp:nvSpPr>
      <dsp:spPr>
        <a:xfrm>
          <a:off x="576069" y="1152125"/>
          <a:ext cx="5670468" cy="1006576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Место реализации деятельности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:           МБДОУ «Детский сад № 9»</a:t>
          </a:r>
          <a:endParaRPr lang="ru-RU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76069" y="1152125"/>
        <a:ext cx="5670468" cy="1006576"/>
      </dsp:txXfrm>
    </dsp:sp>
    <dsp:sp modelId="{311C9012-C141-48BB-8568-8FAFBB6649CD}">
      <dsp:nvSpPr>
        <dsp:cNvPr id="0" name=""/>
        <dsp:cNvSpPr/>
      </dsp:nvSpPr>
      <dsp:spPr>
        <a:xfrm>
          <a:off x="1944214" y="3528385"/>
          <a:ext cx="5922360" cy="903500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Руководитель: </a:t>
          </a:r>
          <a:r>
            <a:rPr lang="ru-RU" sz="2200" kern="1200" dirty="0" err="1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Семенкина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rPr>
            <a:t> Лидия Григорьевна</a:t>
          </a:r>
          <a:endParaRPr lang="ru-RU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44214" y="3528385"/>
        <a:ext cx="5922360" cy="903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8C9876-831A-4B94-8140-17830CC8C08F}">
      <dsp:nvSpPr>
        <dsp:cNvPr id="0" name=""/>
        <dsp:cNvSpPr/>
      </dsp:nvSpPr>
      <dsp:spPr>
        <a:xfrm>
          <a:off x="653041" y="2577438"/>
          <a:ext cx="424992" cy="11636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2496" y="0"/>
              </a:lnTo>
              <a:lnTo>
                <a:pt x="212496" y="1163678"/>
              </a:lnTo>
              <a:lnTo>
                <a:pt x="424992" y="116367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34566" y="3128305"/>
        <a:ext cx="61942" cy="61942"/>
      </dsp:txXfrm>
    </dsp:sp>
    <dsp:sp modelId="{53DB6E63-D496-4E1F-9279-DDF3CA3778A8}">
      <dsp:nvSpPr>
        <dsp:cNvPr id="0" name=""/>
        <dsp:cNvSpPr/>
      </dsp:nvSpPr>
      <dsp:spPr>
        <a:xfrm>
          <a:off x="653041" y="2528378"/>
          <a:ext cx="42499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9059"/>
              </a:moveTo>
              <a:lnTo>
                <a:pt x="212496" y="49059"/>
              </a:lnTo>
              <a:lnTo>
                <a:pt x="212496" y="45720"/>
              </a:lnTo>
              <a:lnTo>
                <a:pt x="424992" y="457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54912" y="2563473"/>
        <a:ext cx="21250" cy="21250"/>
      </dsp:txXfrm>
    </dsp:sp>
    <dsp:sp modelId="{D80AAC24-2EE5-4968-AB19-44E3ABDE3840}">
      <dsp:nvSpPr>
        <dsp:cNvPr id="0" name=""/>
        <dsp:cNvSpPr/>
      </dsp:nvSpPr>
      <dsp:spPr>
        <a:xfrm>
          <a:off x="653041" y="1410419"/>
          <a:ext cx="424992" cy="1167018"/>
        </a:xfrm>
        <a:custGeom>
          <a:avLst/>
          <a:gdLst/>
          <a:ahLst/>
          <a:cxnLst/>
          <a:rect l="0" t="0" r="0" b="0"/>
          <a:pathLst>
            <a:path>
              <a:moveTo>
                <a:pt x="0" y="1167018"/>
              </a:moveTo>
              <a:lnTo>
                <a:pt x="212496" y="1167018"/>
              </a:lnTo>
              <a:lnTo>
                <a:pt x="212496" y="0"/>
              </a:lnTo>
              <a:lnTo>
                <a:pt x="424992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34487" y="1962878"/>
        <a:ext cx="62099" cy="62099"/>
      </dsp:txXfrm>
    </dsp:sp>
    <dsp:sp modelId="{E28D1EA4-0B38-4BF3-B1D7-34C977966795}">
      <dsp:nvSpPr>
        <dsp:cNvPr id="0" name=""/>
        <dsp:cNvSpPr/>
      </dsp:nvSpPr>
      <dsp:spPr>
        <a:xfrm rot="16200000">
          <a:off x="-2014941" y="2253510"/>
          <a:ext cx="4688111" cy="647854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СОВРЕМЕННЫЙ ЧЕЛОВЕК</a:t>
          </a:r>
          <a:endParaRPr lang="ru-RU" sz="2500" b="1" kern="1200" cap="none" spc="0" dirty="0">
            <a:ln w="11430"/>
            <a:gradFill>
              <a:gsLst>
                <a:gs pos="0">
                  <a:schemeClr val="accent2">
                    <a:tint val="70000"/>
                    <a:satMod val="245000"/>
                  </a:schemeClr>
                </a:gs>
                <a:gs pos="75000">
                  <a:schemeClr val="accent2">
                    <a:tint val="90000"/>
                    <a:shade val="60000"/>
                    <a:satMod val="240000"/>
                  </a:schemeClr>
                </a:gs>
                <a:gs pos="100000">
                  <a:schemeClr val="accent2">
                    <a:tint val="100000"/>
                    <a:shade val="50000"/>
                    <a:satMod val="240000"/>
                  </a:schemeClr>
                </a:gs>
              </a:gsLst>
              <a:lin ang="5400000"/>
            </a:gradFill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-2014941" y="2253510"/>
        <a:ext cx="4688111" cy="647854"/>
      </dsp:txXfrm>
    </dsp:sp>
    <dsp:sp modelId="{83F55406-5FF3-4987-ACA6-CD3D75F721D4}">
      <dsp:nvSpPr>
        <dsp:cNvPr id="0" name=""/>
        <dsp:cNvSpPr/>
      </dsp:nvSpPr>
      <dsp:spPr>
        <a:xfrm>
          <a:off x="1078033" y="887915"/>
          <a:ext cx="6590143" cy="1045008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Гибкость мышления</a:t>
          </a:r>
        </a:p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78033" y="887915"/>
        <a:ext cx="6590143" cy="1045008"/>
      </dsp:txXfrm>
    </dsp:sp>
    <dsp:sp modelId="{102B9219-4D06-46CC-9543-2701BD722F5E}">
      <dsp:nvSpPr>
        <dsp:cNvPr id="0" name=""/>
        <dsp:cNvSpPr/>
      </dsp:nvSpPr>
      <dsp:spPr>
        <a:xfrm>
          <a:off x="1078033" y="2094887"/>
          <a:ext cx="6621635" cy="958422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Подвижность, творческий подход к решению проблем</a:t>
          </a:r>
          <a:endParaRPr lang="ru-RU" sz="2400" b="1" kern="1200" dirty="0" smtClean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1078033" y="2094887"/>
        <a:ext cx="6621635" cy="958422"/>
      </dsp:txXfrm>
    </dsp:sp>
    <dsp:sp modelId="{9085A683-224A-406B-ABDA-3972D00E8AB9}">
      <dsp:nvSpPr>
        <dsp:cNvPr id="0" name=""/>
        <dsp:cNvSpPr/>
      </dsp:nvSpPr>
      <dsp:spPr>
        <a:xfrm>
          <a:off x="1078033" y="3215273"/>
          <a:ext cx="6599790" cy="1051687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Быстрая ориентация и адаптация к новым условиям</a:t>
          </a:r>
        </a:p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>
            <a:latin typeface="+mn-lt"/>
          </a:endParaRPr>
        </a:p>
      </dsp:txBody>
      <dsp:txXfrm>
        <a:off x="1078033" y="3215273"/>
        <a:ext cx="6599790" cy="10516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6505BC-17CB-41E4-AED0-01149BD06599}">
      <dsp:nvSpPr>
        <dsp:cNvPr id="0" name=""/>
        <dsp:cNvSpPr/>
      </dsp:nvSpPr>
      <dsp:spPr>
        <a:xfrm>
          <a:off x="0" y="-121301"/>
          <a:ext cx="7920880" cy="4491075"/>
        </a:xfrm>
        <a:prstGeom prst="leftRightRibbon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E941FDEB-8360-4681-869B-069084AEF8D5}">
      <dsp:nvSpPr>
        <dsp:cNvPr id="0" name=""/>
        <dsp:cNvSpPr/>
      </dsp:nvSpPr>
      <dsp:spPr>
        <a:xfrm>
          <a:off x="288028" y="432042"/>
          <a:ext cx="3359764" cy="2298371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художественно – творческая деятельность не возникает сама по себе</a:t>
          </a:r>
          <a:r>
            <a:rPr lang="ru-RU" sz="2200" b="1" kern="1200" dirty="0" smtClean="0">
              <a:solidFill>
                <a:schemeClr val="tx1"/>
              </a:solidFill>
              <a:latin typeface="+mn-lt"/>
              <a:ea typeface="Times New Roman"/>
              <a:cs typeface="Times New Roman" pitchFamily="18" charset="0"/>
            </a:rPr>
            <a:t>;</a:t>
          </a:r>
          <a:endParaRPr lang="ru-RU" sz="2200" b="1" kern="1200" dirty="0">
            <a:solidFill>
              <a:schemeClr val="tx1"/>
            </a:solidFill>
            <a:latin typeface="+mn-lt"/>
            <a:cs typeface="Times New Roman" pitchFamily="18" charset="0"/>
          </a:endParaRPr>
        </a:p>
      </dsp:txBody>
      <dsp:txXfrm>
        <a:off x="288028" y="432042"/>
        <a:ext cx="3359764" cy="2298371"/>
      </dsp:txXfrm>
    </dsp:sp>
    <dsp:sp modelId="{CA27DAFE-A958-4601-92FB-47F894CAFAB8}">
      <dsp:nvSpPr>
        <dsp:cNvPr id="0" name=""/>
        <dsp:cNvSpPr/>
      </dsp:nvSpPr>
      <dsp:spPr>
        <a:xfrm>
          <a:off x="3600400" y="1728195"/>
          <a:ext cx="3584209" cy="1803328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200" b="1" kern="12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без последовательного формирования</a:t>
          </a:r>
        </a:p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200" b="1" kern="12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 конструктивных и творческих умений она остаётся на </a:t>
          </a:r>
          <a:r>
            <a:rPr lang="ru-RU" sz="2200" b="1" kern="1200" dirty="0" err="1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манипулятивном</a:t>
          </a:r>
          <a:r>
            <a:rPr lang="ru-RU" sz="2200" b="1" kern="12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rPr>
            <a:t> уровне </a:t>
          </a:r>
          <a:endParaRPr lang="ru-RU" sz="22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00400" y="1728195"/>
        <a:ext cx="3584209" cy="18033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09.11.2020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/>
        </p:nvPicPr>
        <p:blipFill>
          <a:blip r:embed="rId1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g-fotki.yandex.ru/get/60015/200418627.15e/0_16ef73_a557fe6e_orig.pn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062038"/>
            <a:ext cx="882502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0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96136" y="5336775"/>
            <a:ext cx="30243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Автор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: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Воспитатель первой квалификационной категории: </a:t>
            </a:r>
          </a:p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Семенкина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Лидия Григорьевна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332656"/>
            <a:ext cx="65023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" lvl="0" indent="351155" algn="ctr">
              <a:defRPr/>
            </a:pPr>
            <a:r>
              <a:rPr lang="ru-RU" b="1" kern="100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МБДОУ «Детский сад №9 общеразвивающего вида с приоритетным осуществлением деятельности по художественно-эстетическому направлению развития воспитанников»</a:t>
            </a:r>
            <a:endParaRPr lang="ru-RU" b="1" kern="0" dirty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 descr="C:\Users\Компьютер\Desktop\логотип ДОУ 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67" b="98167" l="2612" r="97015">
                        <a14:foregroundMark x1="20522" y1="7667" x2="20522" y2="7667"/>
                        <a14:foregroundMark x1="27239" y1="3167" x2="27239" y2="3167"/>
                        <a14:foregroundMark x1="4851" y1="18000" x2="4851" y2="18000"/>
                        <a14:foregroundMark x1="95896" y1="18500" x2="95896" y2="18500"/>
                        <a14:foregroundMark x1="72761" y1="4333" x2="72761" y2="4333"/>
                        <a14:foregroundMark x1="80410" y1="5167" x2="80410" y2="5167"/>
                        <a14:foregroundMark x1="86194" y1="10333" x2="86194" y2="10333"/>
                        <a14:foregroundMark x1="84142" y1="8833" x2="84142" y2="8833"/>
                        <a14:foregroundMark x1="90858" y1="12667" x2="90858" y2="12667"/>
                        <a14:foregroundMark x1="93284" y1="14667" x2="93284" y2="14667"/>
                        <a14:foregroundMark x1="78172" y1="1833" x2="78172" y2="1833"/>
                        <a14:foregroundMark x1="86194" y1="84833" x2="86194" y2="84833"/>
                        <a14:foregroundMark x1="81716" y1="84833" x2="81716" y2="84833"/>
                        <a14:foregroundMark x1="73134" y1="86833" x2="73134" y2="86833"/>
                        <a14:foregroundMark x1="75933" y1="83167" x2="75933" y2="83167"/>
                        <a14:foregroundMark x1="97388" y1="59167" x2="97388" y2="59167"/>
                        <a14:foregroundMark x1="48321" y1="94667" x2="48321" y2="94667"/>
                        <a14:foregroundMark x1="50000" y1="98167" x2="50000" y2="98167"/>
                        <a14:foregroundMark x1="2612" y1="58500" x2="2612" y2="58500"/>
                        <a14:foregroundMark x1="11940" y1="12333" x2="11940" y2="12333"/>
                        <a14:foregroundMark x1="14925" y1="10167" x2="14925" y2="10167"/>
                        <a14:foregroundMark x1="21269" y1="4667" x2="21269" y2="4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6578"/>
            <a:ext cx="1512168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043608" y="2681807"/>
            <a:ext cx="735760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  <a:cs typeface="Times New Roman"/>
              </a:rPr>
              <a:t>«Развитие творческих способностей детей старшего дошкольного возраста в процессе конструирования из бумаги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  <a:cs typeface="Times New Roman"/>
              </a:rPr>
              <a:t>»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  <a:cs typeface="Times New Roman"/>
              </a:rPr>
              <a:t> </a:t>
            </a:r>
            <a:endParaRPr lang="ru-RU" sz="28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Times New Roman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/>
                <a:cs typeface="Times New Roman"/>
              </a:rPr>
              <a:t> </a:t>
            </a:r>
            <a:endParaRPr lang="ru-RU" sz="2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642212"/>
              </p:ext>
            </p:extLst>
          </p:nvPr>
        </p:nvGraphicFramePr>
        <p:xfrm>
          <a:off x="611560" y="885624"/>
          <a:ext cx="8373616" cy="5949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006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принципы: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7883921"/>
              </p:ext>
            </p:extLst>
          </p:nvPr>
        </p:nvGraphicFramePr>
        <p:xfrm>
          <a:off x="827584" y="1933381"/>
          <a:ext cx="8096872" cy="4263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76056" y="1933381"/>
            <a:ext cx="3744416" cy="10081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n w="11430"/>
              <a:solidFill>
                <a:schemeClr val="tx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2021938"/>
            <a:ext cx="29450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Принцип опоры на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интерес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65009" y="3501008"/>
            <a:ext cx="3744416" cy="10801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Принцип гуманизма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0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88640"/>
            <a:ext cx="8229600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Педагогические условия 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quarter" idx="4294967295"/>
          </p:nvPr>
        </p:nvSpPr>
        <p:spPr>
          <a:xfrm>
            <a:off x="4615258" y="1189704"/>
            <a:ext cx="4277222" cy="3951288"/>
          </a:xfrm>
          <a:prstGeom prst="rect">
            <a:avLst/>
          </a:prstGeom>
        </p:spPr>
        <p:txBody>
          <a:bodyPr/>
          <a:lstStyle/>
          <a:p>
            <a:pPr marL="0" lvl="0"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90170" algn="l"/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насыщенная разнообразными материалами развивающая среда;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90170" algn="l"/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свободный доступ к материалам;  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90170" algn="l"/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создание эмоционально-положительной творческой атмосферы;  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90170" algn="l"/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обучение в сотрудничестве, дружеские отношения, взаимопомощь;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90170" algn="l"/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концентрация внимания   на   успех в процессе деятельности;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90170" algn="l"/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дальнейшее использование созданных детьми продуктов художественного творчества;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90170" algn="l"/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непосредственное вовлечение родителей. 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0727"/>
            <a:ext cx="2763076" cy="20723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2017-2018\ФОТО ВИДЕО\фото\Выборы 18.03.2018\DSC0069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05064"/>
            <a:ext cx="3576480" cy="26864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2017-2018\ФОТО ВИДЕО\фото\мамин день 9, 7, 10 гр\DSC0884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76872"/>
            <a:ext cx="2448272" cy="22724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11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8918700"/>
              </p:ext>
            </p:extLst>
          </p:nvPr>
        </p:nvGraphicFramePr>
        <p:xfrm>
          <a:off x="611560" y="476672"/>
          <a:ext cx="8363272" cy="57935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293096"/>
            <a:ext cx="3335288" cy="25014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3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404664"/>
            <a:ext cx="8229600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270510">
              <a:spcAft>
                <a:spcPts val="0"/>
              </a:spcAft>
              <a:tabLst>
                <a:tab pos="270510" algn="l"/>
              </a:tabLs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Отличительная особенность  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деятельности в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Творческой мастерской»: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81" y="3501008"/>
            <a:ext cx="4040188" cy="31229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1259632" y="1916832"/>
            <a:ext cx="6912768" cy="3951288"/>
          </a:xfrm>
          <a:prstGeom prst="rect">
            <a:avLst/>
          </a:prstGeom>
        </p:spPr>
        <p:txBody>
          <a:bodyPr/>
          <a:lstStyle/>
          <a:p>
            <a:pPr marL="0" lvl="0" algn="ctr"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позволяет расширить возможности образовательной области по художественно-эстетическому развитию детей;</a:t>
            </a:r>
          </a:p>
          <a:p>
            <a:pPr marL="0" lvl="0" algn="ctr"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ориентирована на развитие творческого потенциала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дошкольников соразмерно личной индивидуальности и интересам.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01008"/>
            <a:ext cx="4163955" cy="31229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9141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деятельности: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0563471"/>
              </p:ext>
            </p:extLst>
          </p:nvPr>
        </p:nvGraphicFramePr>
        <p:xfrm>
          <a:off x="683568" y="1124745"/>
          <a:ext cx="820891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215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Материал:</a:t>
            </a: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/>
              </a:rPr>
              <a:t/>
            </a:r>
            <a:b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/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8349" y="1052736"/>
            <a:ext cx="8229600" cy="4525963"/>
          </a:xfrm>
        </p:spPr>
        <p:txBody>
          <a:bodyPr/>
          <a:lstStyle/>
          <a:p>
            <a:pPr marL="0" lv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цветная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белая бумага;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упаковочная, глянцевая бумага;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обойная, бархатная бумага;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цветной картон;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гофрированный картон.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Asus\Desktop\фото с Лиды телефона\10 группа\20180821_1627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01008"/>
            <a:ext cx="5094891" cy="286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844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indent="270510">
              <a:lnSpc>
                <a:spcPct val="150000"/>
              </a:lnSpc>
              <a:spcAft>
                <a:spcPts val="0"/>
              </a:spcAft>
              <a:tabLst>
                <a:tab pos="270510" algn="l"/>
              </a:tabLst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Методы работы: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Calibri"/>
                <a:cs typeface="Times New Roman" pitchFamily="18" charset="0"/>
              </a:rPr>
              <a:t/>
            </a:r>
            <a:b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Calibri"/>
                <a:cs typeface="Times New Roman" pitchFamily="18" charset="0"/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844824"/>
            <a:ext cx="7380312" cy="4525963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  <a:tabLst>
                <a:tab pos="270510" algn="l"/>
                <a:tab pos="540385" algn="l"/>
              </a:tabLst>
            </a:pPr>
            <a:endParaRPr lang="ru-RU" sz="2000" dirty="0">
              <a:ea typeface="Times New Roman"/>
            </a:endParaRPr>
          </a:p>
          <a:p>
            <a:pPr marL="0"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специально подобранные игры, упражнения, задания, игровые ситуации;</a:t>
            </a:r>
          </a:p>
          <a:p>
            <a:pPr marL="0"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игра (дидактическая, игра-экспериментирование, творческая);</a:t>
            </a:r>
          </a:p>
          <a:p>
            <a:pPr marL="0"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самостоятельная деятельность детей;</a:t>
            </a:r>
          </a:p>
          <a:p>
            <a:pPr marL="0"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рассматривание;</a:t>
            </a:r>
          </a:p>
          <a:p>
            <a:pPr marL="0"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наблюдение;</a:t>
            </a:r>
          </a:p>
          <a:p>
            <a:pPr marL="0"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сюрпризный момент, 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сказочное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повествование;</a:t>
            </a:r>
          </a:p>
          <a:p>
            <a:pPr marL="0"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создание проблемной ситуации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музыкальное сопровождение;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сбор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материалов для творчества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экскурсии на выставки прикладного творчества;</a:t>
            </a:r>
          </a:p>
          <a:p>
            <a:pPr marL="0" lvl="0" algn="just">
              <a:spcBef>
                <a:spcPts val="0"/>
              </a:spcBef>
              <a:spcAft>
                <a:spcPts val="0"/>
              </a:spcAft>
              <a:buFont typeface="Wingdings"/>
              <a:buChar char=""/>
              <a:tabLst>
                <a:tab pos="270510" algn="l"/>
                <a:tab pos="540385" algn="l"/>
              </a:tabLst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419872" y="1196752"/>
            <a:ext cx="2304256" cy="792088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D:\Фотографии ДОУ\2018- 9 разное фото (2)\IMG_20171214_1041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9"/>
          <a:stretch/>
        </p:blipFill>
        <p:spPr bwMode="auto">
          <a:xfrm>
            <a:off x="5940152" y="3501008"/>
            <a:ext cx="2645412" cy="189361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407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Формы представления результатов:</a:t>
            </a:r>
            <a:b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304047"/>
            <a:ext cx="6840760" cy="4525963"/>
          </a:xfrm>
        </p:spPr>
        <p:txBody>
          <a:bodyPr/>
          <a:lstStyle/>
          <a:p>
            <a:pPr marL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организация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выставок детских работ с последующим применением их в убранстве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интерьера;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кукольном и театральном уголке, в сервировке обеденного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стола;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оформлении зала и театрализованном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представлении;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мастер-классы;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открытые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мероприятия;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участие в смотрах, конкурсах детского сада, города.</a:t>
            </a:r>
          </a:p>
          <a:p>
            <a:pPr marL="0">
              <a:lnSpc>
                <a:spcPct val="150000"/>
              </a:lnSpc>
              <a:spcBef>
                <a:spcPts val="0"/>
              </a:spcBef>
            </a:pPr>
            <a:endParaRPr lang="ru-RU" sz="20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491880" y="1598813"/>
            <a:ext cx="2304256" cy="72008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59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деятельности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34721" y="908720"/>
            <a:ext cx="8229600" cy="85010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24883"/>
            <a:ext cx="8064896" cy="4536504"/>
          </a:xfrm>
        </p:spPr>
        <p:txBody>
          <a:bodyPr/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27051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Ролевые позиции 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270510" algn="l"/>
              </a:tabLst>
            </a:pPr>
            <a:endParaRPr lang="ru-RU" sz="2400" b="1" dirty="0">
              <a:solidFill>
                <a:schemeClr val="accent4">
                  <a:lumMod val="75000"/>
                </a:schemeClr>
              </a:solidFill>
              <a:latin typeface="Times New Roman"/>
              <a:ea typeface="Times New Roman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270510" algn="l"/>
              </a:tabLst>
            </a:pPr>
            <a:endParaRPr lang="ru-RU" sz="1800" dirty="0">
              <a:solidFill>
                <a:schemeClr val="accent4">
                  <a:lumMod val="75000"/>
                </a:schemeClr>
              </a:solidFill>
              <a:ea typeface="Times New Roman"/>
              <a:cs typeface="Times New Roman"/>
            </a:endParaRPr>
          </a:p>
          <a:p>
            <a:pPr marL="6858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</a:tabLst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270510" algn="l"/>
              </a:tabLst>
            </a:pPr>
            <a:endParaRPr lang="ru-RU" sz="20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6858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</a:tabLst>
            </a:pP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270510" algn="l"/>
              </a:tabLst>
            </a:pPr>
            <a:endParaRPr lang="ru-RU" sz="2000" dirty="0"/>
          </a:p>
          <a:p>
            <a:pPr marL="6858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</a:tabLst>
            </a:pP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93854" y="2424540"/>
            <a:ext cx="3289889" cy="97840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993646" y="2424540"/>
            <a:ext cx="3384376" cy="1026948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ВЗРОСЛЫЙ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91246" y="3451488"/>
            <a:ext cx="1944216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838799" y="3451488"/>
            <a:ext cx="1890239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творцы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763354" y="4509120"/>
            <a:ext cx="216024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умельцы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85834" y="3470513"/>
            <a:ext cx="2278654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«мастерица»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093134" y="4409621"/>
            <a:ext cx="1935250" cy="91440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путеводитель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733715" y="3493329"/>
            <a:ext cx="1952119" cy="9144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«рукодельница»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93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Информационные сведения о методической разработке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R="359410" algn="just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ea typeface="Times New Roman"/>
              </a:rPr>
              <a:t>.</a:t>
            </a:r>
            <a:endParaRPr lang="ru-RU" sz="1400" dirty="0">
              <a:ea typeface="Times New Roman"/>
            </a:endParaRPr>
          </a:p>
          <a:p>
            <a:endParaRPr lang="ru-RU" sz="16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074730486"/>
              </p:ext>
            </p:extLst>
          </p:nvPr>
        </p:nvGraphicFramePr>
        <p:xfrm>
          <a:off x="971600" y="1556792"/>
          <a:ext cx="7992888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осуществления деятельности: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2603762"/>
              </p:ext>
            </p:extLst>
          </p:nvPr>
        </p:nvGraphicFramePr>
        <p:xfrm>
          <a:off x="611560" y="1052736"/>
          <a:ext cx="821925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0016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1187624" y="1700808"/>
            <a:ext cx="6782918" cy="3600400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Поиск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интересного, запоминающегося материала составляющего содержание деятельности, подбор игровых заданий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знакомятся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 способами выполнения работы на основе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образца.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Фотографии ДОУ\2018- 9 разное фото (2)\IMG_20171215_10244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7"/>
          <a:stretch/>
        </p:blipFill>
        <p:spPr bwMode="auto">
          <a:xfrm>
            <a:off x="4579083" y="3645024"/>
            <a:ext cx="4299449" cy="30576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48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3224" y="836712"/>
            <a:ext cx="7931224" cy="478539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Структура основного этапа: </a:t>
            </a:r>
          </a:p>
          <a:p>
            <a:pPr marL="0" indent="0">
              <a:buNone/>
            </a:pPr>
            <a:endParaRPr lang="ru-RU" b="1" dirty="0"/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802935730"/>
              </p:ext>
            </p:extLst>
          </p:nvPr>
        </p:nvGraphicFramePr>
        <p:xfrm>
          <a:off x="827584" y="1628800"/>
          <a:ext cx="7920880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20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34721" y="908720"/>
            <a:ext cx="8229600" cy="85010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09433" y="4149080"/>
            <a:ext cx="4834567" cy="2568539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/>
                <a:ea typeface="Calibri"/>
              </a:rPr>
              <a:t>Используя полученные технические умения от «мастерицы», дети выполняют собственную </a:t>
            </a: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Calibri"/>
              </a:rPr>
              <a:t>работу.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Педагог </a:t>
            </a:r>
            <a:r>
              <a:rPr lang="ru-RU" sz="2000" b="1" dirty="0">
                <a:solidFill>
                  <a:srgbClr val="7030A0"/>
                </a:solidFill>
                <a:latin typeface="Times New Roman"/>
                <a:ea typeface="Times New Roman"/>
              </a:rPr>
              <a:t>предлагает детям сюжеты, сопровождает, помогает придумывать новые </a:t>
            </a:r>
            <a:r>
              <a:rPr lang="ru-RU" sz="20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сюжеты</a:t>
            </a:r>
            <a:r>
              <a:rPr lang="ru-RU" sz="2000" b="1" dirty="0">
                <a:solidFill>
                  <a:srgbClr val="7030A0"/>
                </a:solidFill>
                <a:latin typeface="Times New Roman"/>
                <a:ea typeface="Times New Roman"/>
              </a:rPr>
              <a:t>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s://poshcafe.ru/uploads/33d7c20271c2a1df8895a78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18" y="3645024"/>
            <a:ext cx="3896865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SC0939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3766350" cy="27221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551" y="181669"/>
            <a:ext cx="3541713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58" y="1519972"/>
            <a:ext cx="3700463" cy="25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23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87624" y="1700809"/>
            <a:ext cx="6984776" cy="3096344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Подводятся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итоги деятельности и собираются отзывы детей о проделанной работе.  </a:t>
            </a:r>
          </a:p>
          <a:p>
            <a:pPr marL="0" indent="0">
              <a:buNone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проведения такой встречи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рефлексия.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sus\Desktop\фото с Лиды телефона\10 группа\20180809_0923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933056"/>
            <a:ext cx="3900015" cy="26258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7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" y="332656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Результативность деятельности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7848872" cy="4032448"/>
          </a:xfrm>
        </p:spPr>
        <p:txBody>
          <a:bodyPr/>
          <a:lstStyle/>
          <a:p>
            <a:pPr lvl="0" algn="just"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Работы детей используются в самостоятельной игровой деятельности, в оформлении интерьера детского сада и группы, в оформлении выставок.</a:t>
            </a:r>
            <a:endParaRPr lang="ru-RU" sz="1800" dirty="0">
              <a:latin typeface="Times New Roman"/>
              <a:ea typeface="Times New Roman"/>
            </a:endParaRPr>
          </a:p>
          <a:p>
            <a:pPr marL="0" marR="359410" indent="0" algn="just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70510" algn="l"/>
                <a:tab pos="540385" algn="l"/>
              </a:tabLst>
            </a:pP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Показатель 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результативности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  работы  по развитию творческих способностей средствами  продуктивной деятельности детей  это их  достижения:</a:t>
            </a:r>
          </a:p>
          <a:p>
            <a:pPr marR="35941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270510" algn="l"/>
                <a:tab pos="540385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в городском конкурсе «Новогодняя снежинка»  ( 2 место), 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35941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540385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в городском конкурсе 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«Любимый город» (2, 3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место), 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35941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tabLst>
                <a:tab pos="540385" algn="l"/>
              </a:tabLs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в городском конкурсе «Новогодняя игрушка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».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4757505"/>
            <a:ext cx="2551045" cy="1700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F:\Грамоты\Любимый город\Сканировать1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260228"/>
            <a:ext cx="1634054" cy="228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sus\Desktop\Сканировать100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260228"/>
            <a:ext cx="1587748" cy="222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sus\Desktop\Сканировать1000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97511"/>
            <a:ext cx="1599887" cy="221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066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796182379"/>
              </p:ext>
            </p:extLst>
          </p:nvPr>
        </p:nvGraphicFramePr>
        <p:xfrm>
          <a:off x="1732473" y="2420888"/>
          <a:ext cx="532859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015801766"/>
              </p:ext>
            </p:extLst>
          </p:nvPr>
        </p:nvGraphicFramePr>
        <p:xfrm>
          <a:off x="1835696" y="4653136"/>
          <a:ext cx="5484702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55776" y="1988840"/>
            <a:ext cx="2673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начало учебного года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4293096"/>
            <a:ext cx="2567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конец учебного года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16632"/>
            <a:ext cx="8748464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270510" algn="ctr">
              <a:spcAft>
                <a:spcPts val="0"/>
              </a:spcAft>
              <a:tabLst>
                <a:tab pos="270510" algn="l"/>
              </a:tabLst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</a:rPr>
              <a:t>Уровень развития творческих способностей</a:t>
            </a:r>
            <a:b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</a:rPr>
            </a:br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Calibri"/>
              </a:rPr>
              <a:t>детей подготовительной группы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690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quarter" idx="4294967295"/>
          </p:nvPr>
        </p:nvSpPr>
        <p:spPr>
          <a:xfrm>
            <a:off x="1178248" y="620688"/>
            <a:ext cx="7642225" cy="3921125"/>
          </a:xfrm>
          <a:prstGeom prst="rect">
            <a:avLst/>
          </a:prstGeo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Разработано перспективное планирование;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Разработана примерная картотека тем по конструированию из бумаги;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Собрана подборка дидактических игр;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Разработаны конспекты совместной деятельности;</a:t>
            </a:r>
          </a:p>
          <a:p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Оборудован  центр 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активности «Радуга творчества».</a:t>
            </a:r>
          </a:p>
          <a:p>
            <a:endParaRPr lang="ru-RU" dirty="0"/>
          </a:p>
        </p:txBody>
      </p:sp>
      <p:pic>
        <p:nvPicPr>
          <p:cNvPr id="2050" name="Picture 2" descr="C:\Users\Asus\Desktop\фото с Лиды телефона\10 группа\IMG-d9082385ac2f062b9005735ddb182fdf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290474"/>
            <a:ext cx="3024337" cy="22682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Фотографии ДОУ\2018- 9 разное фото (2)\фото 10 гр\DSC093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89" y="4266093"/>
            <a:ext cx="3096344" cy="23222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Фотографии ДОУ\2018- 9 разное фото (2)\фото 10 гр\DSC0940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t="21236" r="9231"/>
          <a:stretch/>
        </p:blipFill>
        <p:spPr bwMode="auto">
          <a:xfrm>
            <a:off x="3419872" y="3027220"/>
            <a:ext cx="3096343" cy="23492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19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18864" y="368256"/>
            <a:ext cx="8229600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Перспективы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1043608" y="1484784"/>
            <a:ext cx="7704856" cy="4824536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Продолжить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работу по развитию творческих способностей детей в «Творческой мастерской»;</a:t>
            </a:r>
          </a:p>
          <a:p>
            <a:pPr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Продолжать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оснащать развивающую среду группы в соответствии с возрастными особенностями детей;</a:t>
            </a:r>
          </a:p>
          <a:p>
            <a:pPr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конкурсы среди детей и родителей. Конкурс поможет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участникам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образовательного процесса  поверить в свои силы,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открыться;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-2857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выставку  работ детей  на тему  «Волшебный мир сказок».</a:t>
            </a:r>
          </a:p>
        </p:txBody>
      </p:sp>
    </p:spTree>
    <p:extLst>
      <p:ext uri="{BB962C8B-B14F-4D97-AF65-F5344CB8AC3E}">
        <p14:creationId xmlns:p14="http://schemas.microsoft.com/office/powerpoint/2010/main" val="289913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12776"/>
            <a:ext cx="8229600" cy="4450506"/>
          </a:xfrm>
        </p:spPr>
        <p:txBody>
          <a:bodyPr/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«Истоки творческих способностей и дарований у детей – на кончиках их пальцев. От пальце, образно говоря, идут тончайшие ручейки, которые питают источник творческой мысли. Другими словами, чем больше мастерства в детской ладошке, тем умнее ребенок»</a:t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В.А. Сухомлинский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16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859216" cy="4525963"/>
          </a:xfrm>
        </p:spPr>
        <p:txBody>
          <a:bodyPr/>
          <a:lstStyle/>
          <a:p>
            <a:pPr marR="35941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Доля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умственного труда почти во всех профессиях постоянно растет,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все большая часть исполнительской деятельности перекладывается на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машины. Становится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очевидным, что творческие способности человека следует признать самой существенной частью его интеллекта и задачу их развития - одной из важнейших задач в воспитании современного человека. 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359410"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R="35941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Поэтому важно не упустить ценности детских впечатлений, направить их по пути, способствующему развитию творчества, воображения, интеллекта.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81506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sus\Desktop\img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73" y="242646"/>
            <a:ext cx="8088899" cy="6282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94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19672" y="476672"/>
            <a:ext cx="6625017" cy="924264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472145352"/>
              </p:ext>
            </p:extLst>
          </p:nvPr>
        </p:nvGraphicFramePr>
        <p:xfrm>
          <a:off x="1079752" y="620688"/>
          <a:ext cx="7704856" cy="5154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112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537" y="243516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R="359410"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Проблема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4525963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Снижено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стремление </a:t>
            </a: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познавать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 создавать новое,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свое</a:t>
            </a:r>
            <a:endParaRPr lang="ru-RU" sz="2800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58235352"/>
              </p:ext>
            </p:extLst>
          </p:nvPr>
        </p:nvGraphicFramePr>
        <p:xfrm>
          <a:off x="971600" y="2276872"/>
          <a:ext cx="792088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942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2853"/>
            <a:ext cx="9115472" cy="533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293096"/>
            <a:ext cx="2736304" cy="234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703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Инновационный характер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907704" y="1116724"/>
            <a:ext cx="5472608" cy="2088232"/>
          </a:xfrm>
          <a:prstGeom prst="downArrow">
            <a:avLst>
              <a:gd name="adj1" fmla="val 77564"/>
              <a:gd name="adj2" fmla="val 44871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spcAft>
                <a:spcPct val="0"/>
              </a:spcAft>
            </a:pPr>
            <a:endParaRPr lang="ru-RU" sz="2200" dirty="0" smtClean="0">
              <a:solidFill>
                <a:srgbClr val="000000"/>
              </a:solidFill>
              <a:ea typeface="Calibri"/>
            </a:endParaRPr>
          </a:p>
          <a:p>
            <a:pPr lvl="0" algn="ctr" eaLnBrk="0" fontAlgn="base" hangingPunct="0">
              <a:spcAft>
                <a:spcPct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Совместная </a:t>
            </a: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деятельность педагога с детьми построена в форме увлекательной игры-путешествия в </a:t>
            </a: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«Творческую мастерскую»</a:t>
            </a:r>
            <a:endParaRPr lang="ru-RU" sz="2200" b="1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23038" y="3356635"/>
            <a:ext cx="7129185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spcAft>
                <a:spcPct val="0"/>
              </a:spcAft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Увлекательное путешествие в </a:t>
            </a: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«Творческую мастерскую</a:t>
            </a: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позволяет </a:t>
            </a: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расширить границы образовательного и реального 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пространства.</a:t>
            </a:r>
            <a:endParaRPr lang="ru-RU" sz="2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23037" y="4941168"/>
            <a:ext cx="7129186" cy="122413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Дети узнают о новых материалах, их свойствах, различных способах работы с бумагой, видят новые возможности в изобразительной деятельности. </a:t>
            </a:r>
            <a:endParaRPr lang="ru-RU" sz="2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64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513850" y="5013176"/>
            <a:ext cx="6523770" cy="129614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Это создание </a:t>
            </a: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условий для самовыражения личности ребенка, повышение </a:t>
            </a: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его самооценки.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78105" y="2097147"/>
            <a:ext cx="6523770" cy="11521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Освоение приемов конструирования из бумаги </a:t>
            </a: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-средство  </a:t>
            </a:r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познания окружающего мира.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84732" y="692696"/>
            <a:ext cx="6523770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Успешность ребенка в обучении – приоритетная миссия творческих </a:t>
            </a: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занятий.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78105" y="3527294"/>
            <a:ext cx="6523770" cy="126985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Это свободный творческий процесс, когда не присутствует слово </a:t>
            </a:r>
            <a:r>
              <a:rPr lang="ru-RU" sz="2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нельзя.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47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ель: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1043608" y="2276872"/>
            <a:ext cx="7560840" cy="3600400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 algn="just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Создание педагогических условий, позволяющих развертывать художественно-творческую деятельность, используя воспитательный потенциал игры-путешествия в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«Творческую мастерскую»,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обеспечивая эмоциональное благополучие каждого ребенка и на этой базе развитие его   творческого потенциала.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779912" y="1412776"/>
            <a:ext cx="1492744" cy="432048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7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1113</TotalTime>
  <Words>1038</Words>
  <Application>Microsoft Office PowerPoint</Application>
  <PresentationFormat>Экран (4:3)</PresentationFormat>
  <Paragraphs>161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1_Тема Office</vt:lpstr>
      <vt:lpstr>Презентация PowerPoint</vt:lpstr>
      <vt:lpstr>Информационные сведения о методической разработке</vt:lpstr>
      <vt:lpstr>АКТУАЛЬНОСТЬ</vt:lpstr>
      <vt:lpstr>Презентация PowerPoint</vt:lpstr>
      <vt:lpstr>Проблема </vt:lpstr>
      <vt:lpstr>Презентация PowerPoint</vt:lpstr>
      <vt:lpstr>Инновационный характер</vt:lpstr>
      <vt:lpstr>Презентация PowerPoint</vt:lpstr>
      <vt:lpstr>Цель:</vt:lpstr>
      <vt:lpstr>Задачи:</vt:lpstr>
      <vt:lpstr>Основные принципы:</vt:lpstr>
      <vt:lpstr>Педагогические условия </vt:lpstr>
      <vt:lpstr>Презентация PowerPoint</vt:lpstr>
      <vt:lpstr>Отличительная особенность   деятельности в  «Творческой мастерской»: </vt:lpstr>
      <vt:lpstr>Содержание деятельности:</vt:lpstr>
      <vt:lpstr>Материал: </vt:lpstr>
      <vt:lpstr>Методы работы: </vt:lpstr>
      <vt:lpstr>Формы представления результатов: </vt:lpstr>
      <vt:lpstr>Реализация деятельности</vt:lpstr>
      <vt:lpstr>Этапы осуществления деятельности:</vt:lpstr>
      <vt:lpstr>Подготовительный этап</vt:lpstr>
      <vt:lpstr>Основной этап</vt:lpstr>
      <vt:lpstr>Презентация PowerPoint</vt:lpstr>
      <vt:lpstr>Заключительный этап</vt:lpstr>
      <vt:lpstr>Результативность деятельности</vt:lpstr>
      <vt:lpstr>Презентация PowerPoint</vt:lpstr>
      <vt:lpstr>Презентация PowerPoint</vt:lpstr>
      <vt:lpstr>Перспективы </vt:lpstr>
      <vt:lpstr>«Истоки творческих способностей и дарований у детей – на кончиках их пальцев. От пальце, образно говоря, идут тончайшие ручейки, которые питают источник творческой мысли. Другими словами, чем больше мастерства в детской ладошке, тем умнее ребенок» В.А. Сухомлинский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Asus</cp:lastModifiedBy>
  <cp:revision>97</cp:revision>
  <dcterms:created xsi:type="dcterms:W3CDTF">2014-07-06T18:18:01Z</dcterms:created>
  <dcterms:modified xsi:type="dcterms:W3CDTF">2020-11-09T10:11:54Z</dcterms:modified>
</cp:coreProperties>
</file>