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64" r:id="rId6"/>
    <p:sldId id="276" r:id="rId7"/>
    <p:sldId id="277" r:id="rId8"/>
    <p:sldId id="280" r:id="rId9"/>
    <p:sldId id="281" r:id="rId10"/>
    <p:sldId id="282" r:id="rId11"/>
    <p:sldId id="283" r:id="rId12"/>
    <p:sldId id="286" r:id="rId13"/>
    <p:sldId id="290" r:id="rId14"/>
    <p:sldId id="284" r:id="rId15"/>
    <p:sldId id="279" r:id="rId16"/>
    <p:sldId id="287" r:id="rId17"/>
    <p:sldId id="288" r:id="rId18"/>
    <p:sldId id="289" r:id="rId19"/>
    <p:sldId id="268" r:id="rId20"/>
    <p:sldId id="27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111620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1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2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3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4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5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26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1627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8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29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30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31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32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111634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35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36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111638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39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40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111642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43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44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111646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47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48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111650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51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652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1653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4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5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6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7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8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659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1660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166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166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23C5313-6EDC-4E89-A109-29F465E01E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166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6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812A0-A683-4D9E-8DCA-060C0D23CF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C04FD-703B-4A11-9785-EAAC19259E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0F2EB-DB51-41D3-9AE7-DC1C91A17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A431C-F1B0-47BA-9597-507D7385C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81D99-4AF8-4D7C-B662-2CC36C4CD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A089C-5FBF-44E5-9FBA-D8F11FA5D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BACC3-AD74-4DC3-BF09-8DB7AF744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63D46-7A4C-499E-A800-B3A43F298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CDC1C-6614-41FD-A590-8A12C0FF2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A67D3-BC62-4529-A420-5D909A5B20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10595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10597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598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599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0600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1060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0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1060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60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61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10612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13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14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1061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1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1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10620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21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622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0623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10624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25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26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27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28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29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0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1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2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3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4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5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636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0637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63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639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1064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1064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5CC0F3-3A54-4BB3-9B02-3C8CAFCF47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ircle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3" y="596900"/>
            <a:ext cx="7362848" cy="1617654"/>
          </a:xfrm>
        </p:spPr>
        <p:txBody>
          <a:bodyPr/>
          <a:lstStyle/>
          <a:p>
            <a:r>
              <a:rPr lang="ru-RU" sz="4400" dirty="0" smtClean="0"/>
              <a:t>Сжатое изложение.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428868"/>
            <a:ext cx="7064396" cy="857256"/>
          </a:xfrm>
        </p:spPr>
        <p:txBody>
          <a:bodyPr/>
          <a:lstStyle/>
          <a:p>
            <a:r>
              <a:rPr lang="ru-RU" sz="4400" dirty="0" smtClean="0"/>
              <a:t>Шоколадный торт.</a:t>
            </a:r>
            <a:endParaRPr lang="ru-RU" sz="4400" dirty="0"/>
          </a:p>
        </p:txBody>
      </p:sp>
      <p:pic>
        <p:nvPicPr>
          <p:cNvPr id="6" name="Рисунок 5" descr="KTMHTN_4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429000"/>
            <a:ext cx="4040187" cy="303014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285728"/>
            <a:ext cx="8243887" cy="71438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Стили речи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357298"/>
            <a:ext cx="3786214" cy="16430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Разговорный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Речь для одного, диалог, разговорные слова и предложения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1357298"/>
            <a:ext cx="3500462" cy="162878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   Книжные</a:t>
            </a:r>
            <a:endParaRPr lang="ru-RU" dirty="0" smtClean="0"/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Речь для многих, для всех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3929066"/>
            <a:ext cx="2000264" cy="114300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Научный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(термины,</a:t>
            </a:r>
          </a:p>
          <a:p>
            <a:pPr algn="ctr"/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ообщить) 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00826" y="3929066"/>
            <a:ext cx="2357454" cy="1143008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Художественный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(образные слова, воздействовать)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7215206" y="3071810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5072066" y="3214686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Рисунок 21" descr="book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48" y="214290"/>
            <a:ext cx="1071570" cy="938601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5107785" y="4036223"/>
            <a:ext cx="228601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3714744" y="5357826"/>
            <a:ext cx="5000660" cy="1000132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Публицистический</a:t>
            </a:r>
          </a:p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(Информирование, воздействие. Периодические издания, телевидение, радио)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786742" cy="92869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Типы речи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повествование    описание      рассуждение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7992000" cy="514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0" dirty="0" smtClean="0"/>
              <a:t>П О Р</a:t>
            </a:r>
            <a:endParaRPr lang="ru-RU" sz="20000" dirty="0"/>
          </a:p>
        </p:txBody>
      </p:sp>
      <p:pic>
        <p:nvPicPr>
          <p:cNvPr id="6" name="Рисунок 5" descr="37205830_decorsapi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571744"/>
            <a:ext cx="859150" cy="1047743"/>
          </a:xfrm>
          <a:prstGeom prst="rect">
            <a:avLst/>
          </a:prstGeom>
        </p:spPr>
      </p:pic>
      <p:pic>
        <p:nvPicPr>
          <p:cNvPr id="7" name="Рисунок 6" descr="37205830_decorsapi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643182"/>
            <a:ext cx="285752" cy="348478"/>
          </a:xfrm>
          <a:prstGeom prst="rect">
            <a:avLst/>
          </a:prstGeom>
        </p:spPr>
      </p:pic>
      <p:pic>
        <p:nvPicPr>
          <p:cNvPr id="8" name="Рисунок 7" descr="37205830_decorsapi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500306"/>
            <a:ext cx="449096" cy="547677"/>
          </a:xfrm>
          <a:prstGeom prst="rect">
            <a:avLst/>
          </a:prstGeom>
        </p:spPr>
      </p:pic>
      <p:pic>
        <p:nvPicPr>
          <p:cNvPr id="9" name="Рисунок 8" descr="37205830_decorsapi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000372"/>
            <a:ext cx="741992" cy="904867"/>
          </a:xfrm>
          <a:prstGeom prst="rect">
            <a:avLst/>
          </a:prstGeom>
        </p:spPr>
      </p:pic>
      <p:pic>
        <p:nvPicPr>
          <p:cNvPr id="10" name="Рисунок 9" descr="pen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3857628"/>
            <a:ext cx="746271" cy="5572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928662" y="4572008"/>
            <a:ext cx="2214578" cy="1557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произошло?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Несколько рисунков;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глаголы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430" y="4572008"/>
            <a:ext cx="2428892" cy="15573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Какой?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Один рисунок;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прилагательные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4572008"/>
            <a:ext cx="2214578" cy="14859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Почему?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Нет рисунка;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наречия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2143108" y="1643050"/>
            <a:ext cx="500066" cy="35719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500562" y="1785926"/>
            <a:ext cx="42862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643702" y="1571612"/>
            <a:ext cx="571504" cy="28575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572428" cy="857256"/>
          </a:xfrm>
        </p:spPr>
        <p:txBody>
          <a:bodyPr/>
          <a:lstStyle/>
          <a:p>
            <a:r>
              <a:rPr lang="ru-RU" sz="4000" b="1" dirty="0" smtClean="0"/>
              <a:t>Стиль текста. Тип речи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456113"/>
          </a:xfrm>
        </p:spPr>
        <p:txBody>
          <a:bodyPr/>
          <a:lstStyle/>
          <a:p>
            <a:r>
              <a:rPr lang="ru-RU" sz="4800" dirty="0" smtClean="0"/>
              <a:t>Художественный</a:t>
            </a:r>
          </a:p>
          <a:p>
            <a:r>
              <a:rPr lang="ru-RU" sz="4800" dirty="0" smtClean="0"/>
              <a:t>Повествование </a:t>
            </a:r>
            <a:endParaRPr lang="ru-RU" sz="4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n-rojden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2893216"/>
            <a:ext cx="4833950" cy="362546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28604"/>
            <a:ext cx="7758138" cy="5627709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План.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400" i="1" dirty="0" smtClean="0"/>
              <a:t>Приход гостей.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400" i="1" dirty="0" smtClean="0"/>
              <a:t>Подарки.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400" i="1" dirty="0" smtClean="0"/>
              <a:t>Невесёлое чаепитие.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615262" cy="989034"/>
          </a:xfrm>
        </p:spPr>
        <p:txBody>
          <a:bodyPr/>
          <a:lstStyle/>
          <a:p>
            <a:r>
              <a:rPr lang="ru-RU" sz="4000" b="1" i="1" dirty="0" smtClean="0"/>
              <a:t>Приёмы сжатия текста.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071678"/>
            <a:ext cx="7258072" cy="398463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Исключение </a:t>
            </a:r>
          </a:p>
          <a:p>
            <a:r>
              <a:rPr lang="ru-RU" sz="6000" dirty="0" smtClean="0"/>
              <a:t>Упрощение</a:t>
            </a:r>
          </a:p>
          <a:p>
            <a:r>
              <a:rPr lang="ru-RU" sz="6000" dirty="0" smtClean="0"/>
              <a:t>Обобщение</a:t>
            </a:r>
            <a:endParaRPr lang="ru-RU" sz="60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72428" cy="1060472"/>
          </a:xfrm>
        </p:spPr>
        <p:txBody>
          <a:bodyPr/>
          <a:lstStyle/>
          <a:p>
            <a:r>
              <a:rPr lang="ru-RU" sz="2800" b="1" dirty="0" smtClean="0"/>
              <a:t>Уменьшите объём текста, используя приёмы сокращения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2214554"/>
            <a:ext cx="3429024" cy="3413131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 день рождения сына мама купила шоколадный торт для угощения.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3116"/>
            <a:ext cx="40005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Когда наступил мой день рождения, я пригласил гостей, а мама купила шоколадный торт для угощения.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72428" cy="1060472"/>
          </a:xfrm>
        </p:spPr>
        <p:txBody>
          <a:bodyPr/>
          <a:lstStyle/>
          <a:p>
            <a:r>
              <a:rPr lang="ru-RU" sz="2800" b="1" dirty="0" smtClean="0"/>
              <a:t>Уменьшите объём текста, используя приёмы сокращения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1643050"/>
            <a:ext cx="3429024" cy="398463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/>
              <a:t>Пришли гости, принесли подарки. Коля – настольную игру «Хоккей», Витя – сказки Андерсена, Лиля – набор фломастеров.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3116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857364"/>
            <a:ext cx="4000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Ну, пришли они, гости. И все с подарками.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Колька, сосед, мне настольную игру «Хоккей» притащил.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Витька принёс мне сказки Андерсена.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Лиля, одноклассница, подарила мне набор фломастеров.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72428" cy="1060472"/>
          </a:xfrm>
        </p:spPr>
        <p:txBody>
          <a:bodyPr/>
          <a:lstStyle/>
          <a:p>
            <a:r>
              <a:rPr lang="ru-RU" sz="2800" b="1" dirty="0" smtClean="0"/>
              <a:t>Сократите диалоги, обобщите информацию до 1 предложения. 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1714488"/>
            <a:ext cx="3429024" cy="450059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</a:rPr>
              <a:t>Коле именинник сказал, что больше любит настольную игру «Футбол», Вите – что книга чудесная, хоть и не новая, Лиле – что набор фломастеров маловат.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714488"/>
            <a:ext cx="40005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Кольке Саша сказал: «Я не очень люблю эту игру. Мне больше нравится настольная игра «Футбол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»».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Вите: «Книжка чудесная. Это ничего, что она не новая. Видно, что её все твои родственники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перечитали».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Лиле: «Жаль, что здесь всего шесть цветов. Особенно не разрисуешься. Вон я в магазине набор видел – восемнадцать цветов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!»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72428" cy="1060472"/>
          </a:xfrm>
        </p:spPr>
        <p:txBody>
          <a:bodyPr/>
          <a:lstStyle/>
          <a:p>
            <a:r>
              <a:rPr lang="ru-RU" sz="2800" b="1" dirty="0" smtClean="0"/>
              <a:t>Уменьшите объём текста, используя приёмы сокращения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1571612"/>
            <a:ext cx="3429024" cy="471490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Сложил Саша подарки в угол и пригласил гостей к столу. Делит торт и чай разливает. А гости сидят скучные. Даже весёлая музыка их не развеселила. Поковыряли торт ложечками, потом попрощались и ушли. И чем именинник им не угодил?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643050"/>
            <a:ext cx="4000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Сложил я подарки в угол и приглашаю гостей к столу. Начал делить торт и чай разливать. Смотрю – что-то они, гости мои, какие-то скучные сидят. Я уже и музыку весёлую включил, а они всё равно не веселятся. Ковыряют торт ложечками и в тарелки смотрят. Потом давай один за другим прощаться и ушли. И чем я им не угодил?</a:t>
            </a:r>
            <a:endParaRPr lang="ru-RU" sz="2000" dirty="0" smtClean="0"/>
          </a:p>
          <a:p>
            <a:pPr>
              <a:buNone/>
            </a:pP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c5463efe03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5214950"/>
            <a:ext cx="2057098" cy="1643050"/>
          </a:xfrm>
          <a:prstGeom prst="rect">
            <a:avLst/>
          </a:prstGeom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Словарная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400948" cy="4484701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Ш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ладный</a:t>
            </a:r>
            <a:r>
              <a:rPr lang="ru-RU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торт,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настольная игра «Хо</a:t>
            </a:r>
            <a:r>
              <a:rPr lang="ru-RU" b="1" dirty="0" smtClean="0">
                <a:solidFill>
                  <a:srgbClr val="FF0000"/>
                </a:solidFill>
              </a:rPr>
              <a:t>кк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ей»,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сказки Анд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рс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на,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фл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маст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ры,</a:t>
            </a:r>
          </a:p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 имени</a:t>
            </a:r>
            <a:r>
              <a:rPr lang="ru-RU" b="1" dirty="0" smtClean="0">
                <a:solidFill>
                  <a:srgbClr val="FF0000"/>
                </a:solidFill>
              </a:rPr>
              <a:t>нн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ик. </a:t>
            </a:r>
          </a:p>
          <a:p>
            <a:endParaRPr lang="ru-RU" dirty="0"/>
          </a:p>
        </p:txBody>
      </p:sp>
      <p:pic>
        <p:nvPicPr>
          <p:cNvPr id="4" name="Рисунок 3" descr="16575183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3857628"/>
            <a:ext cx="3478192" cy="2314579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428604"/>
            <a:ext cx="8243887" cy="989034"/>
          </a:xfrm>
        </p:spPr>
        <p:txBody>
          <a:bodyPr/>
          <a:lstStyle/>
          <a:p>
            <a:r>
              <a:rPr lang="ru-RU" sz="4000" b="1" dirty="0" smtClean="0"/>
              <a:t>Задание: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14488"/>
            <a:ext cx="7686700" cy="4341825"/>
          </a:xfrm>
        </p:spPr>
        <p:txBody>
          <a:bodyPr/>
          <a:lstStyle/>
          <a:p>
            <a:r>
              <a:rPr lang="ru-RU" sz="2400" dirty="0" smtClean="0"/>
              <a:t>Прочитайте текст и обсудите ответ на вопрос героя (Саши). </a:t>
            </a:r>
          </a:p>
          <a:p>
            <a:r>
              <a:rPr lang="ru-RU" sz="2400" dirty="0" smtClean="0"/>
              <a:t>Изложите сжато содержание текста от 3-го лица так, чтобы в вашем изложении было не более ста слов. </a:t>
            </a:r>
          </a:p>
          <a:p>
            <a:r>
              <a:rPr lang="ru-RU" sz="2400" dirty="0" smtClean="0"/>
              <a:t>Определите, о чём можно вовсе не говорить в сжатом изложении, а о чём можно сказать обобщённо. </a:t>
            </a:r>
          </a:p>
          <a:p>
            <a:r>
              <a:rPr lang="ru-RU" sz="2400" dirty="0" smtClean="0"/>
              <a:t>Для подсказки используйте памятку в учебнике на с. 149. </a:t>
            </a:r>
            <a:endParaRPr lang="ru-RU" sz="2400" b="1" dirty="0"/>
          </a:p>
        </p:txBody>
      </p:sp>
      <p:pic>
        <p:nvPicPr>
          <p:cNvPr id="4" name="Рисунок 3" descr="knig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58" y="5500702"/>
            <a:ext cx="1085840" cy="888415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Успешной работы!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14488"/>
            <a:ext cx="7543824" cy="434182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Изложите сжато содержание текста от 3-го лица так, чтобы в вашем изложении было не более ста слов. </a:t>
            </a:r>
          </a:p>
          <a:p>
            <a:pPr>
              <a:buNone/>
            </a:pPr>
            <a:endParaRPr lang="ru-RU" b="1" dirty="0" smtClean="0"/>
          </a:p>
          <a:p>
            <a:endParaRPr lang="ru-RU" b="1" dirty="0"/>
          </a:p>
        </p:txBody>
      </p:sp>
      <p:pic>
        <p:nvPicPr>
          <p:cNvPr id="5" name="Рисунок 4" descr="dbe974f394bb0facd79f427f5b83b7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357562"/>
            <a:ext cx="4024319" cy="301824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686700" cy="1357322"/>
          </a:xfrm>
        </p:spPr>
        <p:txBody>
          <a:bodyPr/>
          <a:lstStyle/>
          <a:p>
            <a:r>
              <a:rPr lang="ru-RU" sz="2800" b="1" dirty="0" smtClean="0"/>
              <a:t>Памятка </a:t>
            </a:r>
            <a:br>
              <a:rPr lang="ru-RU" sz="2800" b="1" dirty="0" smtClean="0"/>
            </a:br>
            <a:r>
              <a:rPr lang="ru-RU" sz="2800" b="1" dirty="0" smtClean="0"/>
              <a:t>Как готовиться к сжатому изложению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85926"/>
            <a:ext cx="7543824" cy="4270387"/>
          </a:xfrm>
        </p:spPr>
        <p:txBody>
          <a:bodyPr/>
          <a:lstStyle/>
          <a:p>
            <a:r>
              <a:rPr lang="ru-RU" sz="2400" dirty="0" smtClean="0"/>
              <a:t>Внимательно прочитайте текст.</a:t>
            </a:r>
          </a:p>
          <a:p>
            <a:r>
              <a:rPr lang="ru-RU" sz="2400" dirty="0" smtClean="0"/>
              <a:t>Определите его основную мысль.</a:t>
            </a:r>
          </a:p>
          <a:p>
            <a:r>
              <a:rPr lang="ru-RU" sz="2400" dirty="0" smtClean="0"/>
              <a:t>Исключите из текста подробности, повторы.</a:t>
            </a:r>
          </a:p>
          <a:p>
            <a:r>
              <a:rPr lang="ru-RU" sz="2400" dirty="0" smtClean="0"/>
              <a:t>Назовите, если это возможно, одним словом сходные действия, предметы, признаки.</a:t>
            </a:r>
          </a:p>
          <a:p>
            <a:r>
              <a:rPr lang="ru-RU" sz="2400" dirty="0" smtClean="0"/>
              <a:t>Ещё раз внимательно перечитайте исходный текст, чтобы правильно отразить в изложении его основную мысль. 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1" cy="164307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Прочитаем текст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42976" y="1600200"/>
            <a:ext cx="4286280" cy="445611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Когда наступил мой день рождения, я пригласил гостей, а мама купила шоколадный торт для угощения.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 descr="https://mykaleidoscope.ru/uploads/posts/2019-12/1575770198_15-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214554"/>
            <a:ext cx="3359705" cy="237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04"/>
            <a:ext cx="4429156" cy="5786478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/>
              <a:t>  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Ну, пришли они, гости. И все с подарками. Колька, сосед, мне настольную игру «Хоккей» притащил.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- Спасибо, - говорю я Кольке. – Правда, я не очень люблю эту игру. Мне больше нравится настольная игра «Футбол».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nevsky-prezent.ru/data/big/8/1951323227205951018b95a21129182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071546"/>
            <a:ext cx="3353543" cy="222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71480"/>
            <a:ext cx="4143404" cy="548483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Витька принёс мне сказки Андерсена. 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Спасибо, – говорю я, книжка чудесная. Это ничего, что она не новая. Видно, что её все твои родственники перечитали.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6" name="AutoShape 2" descr="https://littlegentrys.ru/image/data/products/2017/05/9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://www.chehovcbs.ru/images/2020/04/13/8604389-gans-hristian-andersen-skazki-andersen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1692">
            <a:off x="5722445" y="1233843"/>
            <a:ext cx="2324572" cy="322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500042"/>
            <a:ext cx="4214842" cy="5556271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Лиля, одноклассница, подарила мне набор фломастеров.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– Вот кстати, – говорю я. – Мне как раз нужны фломастеры. Жаль только, что здесь всего шесть цветов. Особенно не разрисуешься. Вон я в магазине набор видел – восемнадцать цветов!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s://www.artpinok.ru/images/product/1598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588029">
            <a:off x="5715008" y="2000240"/>
            <a:ext cx="2529444" cy="2529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4143404" cy="5556271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Сложил я подарки в угол и приглашаю гостей к столу. Начал делить торт и чай разливать. Смотрю – что-то они, гости мои, какие-то скучные сидят. Я уже и музыку весёлую включил, а они всё равно не веселятся. Ковыряют торт ложечками и в тарелки смотрят. Потом давай один за другим прощаться и ушли. И чем я им не угодил?</a:t>
            </a: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nevsky-prezent.ru/data/big/8/1951323227205951018b95a21129182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428868"/>
            <a:ext cx="3143272" cy="308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chehovcbs.ru/images/2020/04/13/8604389-gans-hristian-andersen-skazki-andersen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31692">
            <a:off x="6991570" y="692744"/>
            <a:ext cx="1135844" cy="168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artpinok.ru/images/product/1598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266426">
            <a:off x="7753292" y="2632507"/>
            <a:ext cx="922455" cy="113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428604"/>
            <a:ext cx="8243887" cy="642942"/>
          </a:xfrm>
        </p:spPr>
        <p:txBody>
          <a:bodyPr/>
          <a:lstStyle/>
          <a:p>
            <a:r>
              <a:rPr lang="ru-RU" sz="4000" b="1" dirty="0" smtClean="0"/>
              <a:t>Ответьте на вопросы: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214422"/>
            <a:ext cx="7758138" cy="4841891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 чём говорится в тексте? Назовите тему.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Только ли о Дне рождения рассказывает нам автор?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Что вас поразило в рассказе?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Как должен вести себя вежливый гостеприимный хозяин?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Что мешает Саше понять недовольство гостей и их быстрый уход?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Как вы считаете, чем «не угодил» именинник своим гостям?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Как вы понимаете пословицу: «Дорог не подарок, дорого внимание»?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844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Тема15</vt:lpstr>
      <vt:lpstr>Сжатое изложение. </vt:lpstr>
      <vt:lpstr>Задание:</vt:lpstr>
      <vt:lpstr>Памятка  Как готовиться к сжатому изложению</vt:lpstr>
      <vt:lpstr>         Прочитаем текст </vt:lpstr>
      <vt:lpstr>Слайд 5</vt:lpstr>
      <vt:lpstr>Слайд 6</vt:lpstr>
      <vt:lpstr>Слайд 7</vt:lpstr>
      <vt:lpstr>Слайд 8</vt:lpstr>
      <vt:lpstr>Ответьте на вопросы:</vt:lpstr>
      <vt:lpstr>Стили речи</vt:lpstr>
      <vt:lpstr>Типы речи повествование    описание      рассуждение</vt:lpstr>
      <vt:lpstr>Стиль текста. Тип речи</vt:lpstr>
      <vt:lpstr>Слайд 13</vt:lpstr>
      <vt:lpstr>Приёмы сжатия текста.</vt:lpstr>
      <vt:lpstr>Уменьшите объём текста, используя приёмы сокращения</vt:lpstr>
      <vt:lpstr>Уменьшите объём текста, используя приёмы сокращения</vt:lpstr>
      <vt:lpstr>Сократите диалоги, обобщите информацию до 1 предложения. </vt:lpstr>
      <vt:lpstr>Уменьшите объём текста, используя приёмы сокращения</vt:lpstr>
      <vt:lpstr>Словарная работа.</vt:lpstr>
      <vt:lpstr>Успешной работы!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Седьмое мая. Сжатое изложение.</dc:title>
  <dc:creator>Loner-XP</dc:creator>
  <cp:lastModifiedBy>gr</cp:lastModifiedBy>
  <cp:revision>35</cp:revision>
  <dcterms:created xsi:type="dcterms:W3CDTF">2013-05-06T17:18:46Z</dcterms:created>
  <dcterms:modified xsi:type="dcterms:W3CDTF">2020-11-01T18:59:51Z</dcterms:modified>
</cp:coreProperties>
</file>