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3" r:id="rId4"/>
    <p:sldId id="291" r:id="rId5"/>
    <p:sldId id="283" r:id="rId6"/>
    <p:sldId id="278" r:id="rId7"/>
    <p:sldId id="287" r:id="rId8"/>
    <p:sldId id="258" r:id="rId9"/>
    <p:sldId id="280" r:id="rId10"/>
    <p:sldId id="273" r:id="rId11"/>
    <p:sldId id="288" r:id="rId12"/>
    <p:sldId id="274" r:id="rId13"/>
    <p:sldId id="265" r:id="rId14"/>
    <p:sldId id="284" r:id="rId15"/>
    <p:sldId id="275" r:id="rId16"/>
    <p:sldId id="266" r:id="rId17"/>
    <p:sldId id="290" r:id="rId18"/>
    <p:sldId id="286" r:id="rId19"/>
    <p:sldId id="279" r:id="rId20"/>
    <p:sldId id="292" r:id="rId21"/>
    <p:sldId id="295" r:id="rId22"/>
    <p:sldId id="294" r:id="rId23"/>
    <p:sldId id="259" r:id="rId24"/>
    <p:sldId id="270" r:id="rId25"/>
    <p:sldId id="261" r:id="rId26"/>
    <p:sldId id="263" r:id="rId27"/>
    <p:sldId id="289" r:id="rId28"/>
    <p:sldId id="272" r:id="rId29"/>
    <p:sldId id="285" r:id="rId30"/>
    <p:sldId id="296" r:id="rId31"/>
    <p:sldId id="276" r:id="rId32"/>
    <p:sldId id="264" r:id="rId33"/>
    <p:sldId id="277" r:id="rId34"/>
    <p:sldId id="268" r:id="rId35"/>
    <p:sldId id="262" r:id="rId36"/>
    <p:sldId id="269" r:id="rId37"/>
    <p:sldId id="260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imgSz="544x376"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4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C30D6-0A6D-4586-B726-5FBA46415E22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17A33-13BD-47D5-80C8-EA362FA5B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FB206-2E71-4F4E-975C-482302BBB016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30A6A-08E1-48CA-8968-1D1A86020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8BFEA-E816-4F23-8AF1-D239667EB667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8717B-3090-495F-9371-55ACFAE49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1BF76-960C-4728-83D9-F8EC733D9AF9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91F44-7820-4CDE-BAAE-AB5A43322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8E40D-6B6E-48DD-BB69-79B4D352327E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C6B89-BA3E-4CCC-8561-63820E895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72429-E752-4482-A829-9CA234359B3E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E3326-A717-46D2-A8A2-82FF3C2FA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93B27-030E-44FD-A22B-02B0FEEF77FF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EDBCD-DD07-41A4-A49B-C8E4CAD59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CB6FA-71FB-4F27-93EE-256219AE1297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A2390-CE19-4EBE-A5F7-558BABA06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21E95-07B6-4A40-8643-CF1777D2E064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05ABA-B30F-4F7B-8B19-8A1225533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65DFB-2046-44F0-BC1F-ACB7D3C285F8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FB230-DF18-4ED4-901B-1B9953DCB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FD602-719A-4443-B2A1-FB771468A91D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23BAD-CB0F-4FCB-95BA-315725057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A9F89E-5FFA-4F83-B825-F47042A3C0F0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CEC724-D8AB-4F35-89D6-BDA34B3EC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r1.nubex.ru/s5901-d44/f2272_ff/unnamed%20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71480"/>
            <a:ext cx="7786714" cy="5812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iafilm.net/static/slide/3/2764/13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71480"/>
            <a:ext cx="7594625" cy="566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s05.infourok.ru/uploads/ex/0737/000041ce-8eb82c19/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7912618" cy="593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s05.infourok.ru/uploads/ex/0737/000041ce-8eb82c19/img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8107858" cy="585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737/000041ce-8eb82c19/img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00042"/>
            <a:ext cx="7643866" cy="573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malenkii-genii.ru/images/diafilm/diafilm-450/diafilm-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621731" cy="574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5.infourok.ru/uploads/ex/0737/000041ce-8eb82c19/img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500042"/>
            <a:ext cx="7688875" cy="5767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malenkii-genii.ru/images/diafilm/diafilm-450/diafilm-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788774" cy="584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iafilm.net/static/slide/3/2764/21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00042"/>
            <a:ext cx="7786713" cy="586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737/000041ce-8eb82c19/img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00042"/>
            <a:ext cx="7811029" cy="585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iafilmy.su/uploads/posts/2013-12/1386340834_crl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7786714" cy="5738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737/000041ce-8eb82c19/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71480"/>
            <a:ext cx="7667650" cy="575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iafilm.net/static/slide/3/2764/23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71479"/>
            <a:ext cx="7556525" cy="5693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u-ssr.ru/uploads/posts/2020-03/1583058722_00024_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428604"/>
            <a:ext cx="7869264" cy="5928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radost-brest.com/children/diafilm/6_Krilatii_mohnatii_i_maslenii/medium/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00042"/>
            <a:ext cx="7905776" cy="592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iafilm.net/static/slide/3/2764/12.jpg?v=15124681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-12577763"/>
            <a:ext cx="6840538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https://malenkii-genii.ru/images/diafilm/diafilm-450/diafilm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7779881" cy="5835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iafilmy.su/uploads/posts/2013-12/1386340787_crl0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715276" cy="580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5.infourok.ru/uploads/ex/0737/000041ce-8eb82c19/img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71480"/>
            <a:ext cx="7739088" cy="580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ds05.infourok.ru/uploads/ex/0737/000041ce-8eb82c19/img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374650"/>
            <a:ext cx="8215313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diafilm.net/static/slide/3/2764/30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00042"/>
            <a:ext cx="7964241" cy="600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ds05.infourok.ru/uploads/ex/0737/000041ce-8eb82c19/img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00042"/>
            <a:ext cx="7905776" cy="592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u-ssr.ru/uploads/posts/2020-03/1583058755_00032_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00042"/>
            <a:ext cx="7680371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u-ssr.ru/uploads/posts/2020-03/1583058714_00006_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571480"/>
            <a:ext cx="7624294" cy="5745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diafilm.net/static/slide/3/2764/33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428604"/>
            <a:ext cx="7861358" cy="592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diafilm.net/static/slide/3/2764/34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642918"/>
            <a:ext cx="7478636" cy="563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diafilm.net/static/slide/3/2764/35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71480"/>
            <a:ext cx="7755652" cy="583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diafilm.net/static/slide/3/2764/36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71480"/>
            <a:ext cx="7552778" cy="568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ds05.infourok.ru/uploads/ex/0737/000041ce-8eb82c19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428604"/>
            <a:ext cx="7834338" cy="587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ds05.infourok.ru/uploads/ex/0737/000041ce-8eb82c19/img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00042"/>
            <a:ext cx="7762870" cy="5822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ds05.infourok.ru/uploads/ex/0737/000041ce-8eb82c19/img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71480"/>
            <a:ext cx="7618438" cy="571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diafilm.net/static/slide/3/2764/40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71480"/>
            <a:ext cx="7593037" cy="566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iafilm.net/static/slide/3/2764/7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71480"/>
            <a:ext cx="7597800" cy="572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u-ssr.ru/uploads/posts/2020-03/1583058705_00008_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71480"/>
            <a:ext cx="7643837" cy="575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5.infourok.ru/uploads/ex/0737/000041ce-8eb82c19/img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71480"/>
            <a:ext cx="7858151" cy="5894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5.infourok.ru/uploads/ex/0737/000041ce-8eb82c19/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7977227" cy="598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iafilm.net/static/slide/3/2764/11.jpg?v=15124681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571480"/>
            <a:ext cx="7548558" cy="5661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iafilmy.su/uploads/posts/2013-12/1386340831_crl0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7597589" cy="5616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0</Words>
  <Application>Microsoft Office PowerPoint</Application>
  <PresentationFormat>Экран (4:3)</PresentationFormat>
  <Paragraphs>0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admin</cp:lastModifiedBy>
  <cp:revision>17</cp:revision>
  <dcterms:created xsi:type="dcterms:W3CDTF">2020-10-14T06:49:43Z</dcterms:created>
  <dcterms:modified xsi:type="dcterms:W3CDTF">2020-11-09T14:19:51Z</dcterms:modified>
</cp:coreProperties>
</file>