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0" r:id="rId15"/>
    <p:sldId id="262" r:id="rId16"/>
    <p:sldId id="263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D827F-EF53-43B5-8AFB-F24AEB689392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AB3F8-468F-4333-B314-B5D0EECE2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ablon-dlya-prezentatsii-raskritaya-knig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3214686"/>
            <a:ext cx="4069083" cy="2442858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42889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Сказки-двойняшки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b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700" b="1" dirty="0" smtClean="0">
                <a:latin typeface="Comic Sans MS" pitchFamily="66" charset="0"/>
              </a:rPr>
              <a:t>реферативно-исследовательская работа                                            ученицы </a:t>
            </a:r>
            <a:r>
              <a:rPr lang="ru-RU" sz="2700" b="1" dirty="0" smtClean="0">
                <a:latin typeface="Comic Sans MS" pitchFamily="66" charset="0"/>
              </a:rPr>
              <a:t>2-в </a:t>
            </a:r>
            <a:r>
              <a:rPr lang="ru-RU" sz="2700" b="1" dirty="0" smtClean="0">
                <a:latin typeface="Comic Sans MS" pitchFamily="66" charset="0"/>
              </a:rPr>
              <a:t>класса </a:t>
            </a:r>
            <a:r>
              <a:rPr lang="ru-RU" sz="2700" b="1" dirty="0">
                <a:latin typeface="Comic Sans MS" pitchFamily="66" charset="0"/>
              </a:rPr>
              <a:t>У</a:t>
            </a:r>
            <a:r>
              <a:rPr lang="ru-RU" sz="2700" b="1" dirty="0" smtClean="0">
                <a:latin typeface="Comic Sans MS" pitchFamily="66" charset="0"/>
              </a:rPr>
              <a:t>сть-Баргузинской СОШ </a:t>
            </a:r>
            <a:r>
              <a:rPr lang="ru-RU" sz="2700" b="1" dirty="0" err="1" smtClean="0">
                <a:latin typeface="Comic Sans MS" pitchFamily="66" charset="0"/>
              </a:rPr>
              <a:t>Шелковниковой</a:t>
            </a:r>
            <a:r>
              <a:rPr lang="ru-RU" sz="2700" b="1" dirty="0" smtClean="0">
                <a:latin typeface="Comic Sans MS" pitchFamily="66" charset="0"/>
              </a:rPr>
              <a:t> Алёны                                Руководитель: Булатова Ольга Александровна</a:t>
            </a:r>
            <a:r>
              <a:rPr lang="ru-RU" sz="27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7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6072206"/>
            <a:ext cx="3006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latin typeface="Comic Sans MS" pitchFamily="66" charset="0"/>
              </a:rPr>
              <a:t>2017 </a:t>
            </a:r>
            <a:r>
              <a:rPr lang="ru-RU" sz="2400" b="1" dirty="0" smtClean="0">
                <a:latin typeface="Comic Sans MS" pitchFamily="66" charset="0"/>
              </a:rPr>
              <a:t>го</a:t>
            </a:r>
            <a:r>
              <a:rPr lang="ru-RU" sz="2400" b="1" dirty="0">
                <a:latin typeface="Comic Sans MS" pitchFamily="66" charset="0"/>
              </a:rPr>
              <a:t>д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8501122" cy="10001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Анализ сказок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142984"/>
            <a:ext cx="8572560" cy="542928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5" y="1142984"/>
          <a:ext cx="878687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714908"/>
              </a:tblGrid>
              <a:tr h="7858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Шарль Перро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Братья Гримм</a:t>
                      </a:r>
                    </a:p>
                    <a:p>
                      <a:pPr algn="ctr"/>
                      <a:endParaRPr lang="ru-RU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84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ru-RU" sz="2800" kern="1200" dirty="0" smtClean="0">
                        <a:solidFill>
                          <a:schemeClr val="dk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Волка убили дровосеки.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6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Пока волк спит, охотник вспарывает живот волка, откуда выскакивают Красная Шапочка и бабушка. Красная шапочка придумывает проучить волка тем, что запихивает ему в брюхо камней.</a:t>
                      </a:r>
                      <a:endParaRPr lang="ru-RU" sz="2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Анализ сказок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072494" cy="500066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397000"/>
          <a:ext cx="8643998" cy="5246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357718"/>
              </a:tblGrid>
              <a:tr h="5472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Шарль Перро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Братья Гримм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9507">
                <a:tc>
                  <a:txBody>
                    <a:bodyPr/>
                    <a:lstStyle/>
                    <a:p>
                      <a:r>
                        <a:rPr lang="ru-RU" sz="26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Красная Шапочка и бабушка «целы и невредимы». </a:t>
                      </a:r>
                      <a:endParaRPr lang="ru-RU" sz="2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Есть поучительная концовка в виде истории о том, как при повторной встрече с волком Красная Шапочка, не останавливаясь, сразу побежала к бабушке, и они вместе проучили его как следует. «Никто уже с той поры ее больше не обижал».</a:t>
                      </a:r>
                      <a:endParaRPr lang="ru-RU" sz="2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Вывод: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286808" cy="235745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несмотря на наличие в обоих вариантах различий, сказки имеют большое количество сходств. </a:t>
            </a:r>
            <a:b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Сюжет о девочке, обманутой волком был распространён во Франции и Италии со Средних веков.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4143404" cy="4500594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 smtClean="0">
                <a:solidFill>
                  <a:schemeClr val="tx1"/>
                </a:solidFill>
                <a:latin typeface="Comic Sans MS" pitchFamily="66" charset="0"/>
              </a:rPr>
              <a:t>Сказка пользовалась особой популярностью. Содержимое корзинки варьировалось: в северной Италии внучка несла бабушке свежую рыбу, в Швейцарии — головку молодого сыра, на юге Франции — пирожок и горшочек масла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85725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Шарль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ерро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4786346" cy="4714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1316545923_Perro_S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643050"/>
            <a:ext cx="3143272" cy="468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85725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Братья Гримм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00174"/>
            <a:ext cx="5000660" cy="4857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i.pinimg.com/originals/58/17/80/5817804c0043d38077a2cb7b111cb78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40" y="1592418"/>
            <a:ext cx="4888439" cy="39248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3"/>
            <a:ext cx="8572560" cy="235745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 результате анализа творчества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Шарля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Перро и Братьев Гримм можно сделать вывод: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714620"/>
            <a:ext cx="5929354" cy="2924180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в обоих 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случаях                     в литературном творчестве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наблюдается влияние народной сказки.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8581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Вывод: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143932" cy="406718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Таким образом, данные произведения являются литературным пересказом народных сказок. Материалы, представленные в нашей работе, подтверждают                                                                      эту гипотезу.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Я очень люблю читать сказки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3" name="Содержимое 12" descr="470x0_77f47e07e5dd6b92e239f2d09a350cd7___jpg____4_759a68c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928802"/>
            <a:ext cx="358114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78595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Моя любимая сказка «Красная Шапочка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285992"/>
            <a:ext cx="3929090" cy="39290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1_3b46e41e0e11503c3183e50bb29d303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428868"/>
            <a:ext cx="3171833" cy="3685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1437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 работы: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7929618" cy="421006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выявить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причины существования 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сказок с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одинаковыми названиями 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              у писателей-сказочников                   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Шарля Перро и братьев Гримм.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85725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Задачи работы: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785926"/>
            <a:ext cx="5357850" cy="4714908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Проанализировать творчество авторов сказок с одинаковыми названиями. </a:t>
            </a:r>
          </a:p>
          <a:p>
            <a:pPr lvl="0" algn="l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Проанализировать содержание </a:t>
            </a:r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сказок с 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одинаковым названием. </a:t>
            </a:r>
          </a:p>
          <a:p>
            <a:pPr lvl="0" algn="l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Сделать выводы по результатам работы</a:t>
            </a:r>
            <a:r>
              <a:rPr lang="ru-RU" dirty="0"/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Гипотеза исследования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7643866" cy="307183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Мы считаем, что в основе сказок Шарля Перро и братьев Гримм лежат народные сказки.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Анализ сказок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072494" cy="2571768"/>
          </a:xfrm>
        </p:spPr>
        <p:txBody>
          <a:bodyPr/>
          <a:lstStyle/>
          <a:p>
            <a:pPr algn="l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071546"/>
          <a:ext cx="8501122" cy="5632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115214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Шарль Перро</a:t>
                      </a:r>
                      <a:endParaRPr lang="ru-RU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Братья Гримм</a:t>
                      </a:r>
                      <a:endParaRPr lang="ru-RU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82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«Жила-была в одной деревне маленькая девочка, такая хорошенькая……»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400" b="0" kern="1200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Бабушка жила в соседней деревне.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400" dirty="0" smtClean="0">
                        <a:latin typeface="Comic Sans MS" pitchFamily="66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latin typeface="Comic Sans MS" pitchFamily="66" charset="0"/>
                        </a:rPr>
                        <a:t>Красная Шапочка</a:t>
                      </a:r>
                      <a:r>
                        <a:rPr lang="ru-RU" sz="2400" baseline="0" dirty="0" smtClean="0">
                          <a:latin typeface="Comic Sans MS" pitchFamily="66" charset="0"/>
                        </a:rPr>
                        <a:t> понесла бабушке пирожок и горшочек масла.</a:t>
                      </a:r>
                      <a:endParaRPr lang="ru-RU" sz="24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«Жила-была маленькая, милая девочка…»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400" kern="1200" dirty="0" smtClean="0">
                        <a:solidFill>
                          <a:schemeClr val="tx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Бабушка жила в самом лесу, полчаса ходьбы от деревни.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Красная Шапочка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понесла бабушке кусок пирога, да бутылку вина.</a:t>
                      </a:r>
                      <a:endParaRPr lang="ru-RU" sz="2400" baseline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4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Анализ сказок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7415242" cy="428150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071546"/>
          <a:ext cx="8358246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000528"/>
              </a:tblGrid>
              <a:tr h="6429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Шарль Перро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Братья Гримм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55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2800" dirty="0" smtClean="0">
                          <a:latin typeface="Comic Sans MS" pitchFamily="66" charset="0"/>
                        </a:rPr>
                        <a:t>Мать отправляет девочку узнать о здоровье бабушки.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Мать </a:t>
                      </a:r>
                      <a:r>
                        <a:rPr lang="ru-RU" sz="2800" dirty="0" smtClean="0">
                          <a:latin typeface="Comic Sans MS" pitchFamily="66" charset="0"/>
                        </a:rPr>
                        <a:t>отправляет девочку узнать о здоровье бабушки и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запрещает ей</a:t>
                      </a:r>
                      <a:r>
                        <a:rPr lang="ru-RU" sz="28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сворачивать с дороги. Красная Шапочка нарушает наказ матери и сворачивает в лесную чащу, чтобы набрать цветов.</a:t>
                      </a:r>
                      <a:endParaRPr lang="ru-RU" sz="28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Анализ сказок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643998" cy="521497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397000"/>
          <a:ext cx="8643998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Шарль Перро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Братья Гримм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6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Волк начинает разговаривать с Красной Шапочкой, как ни в чем не бывало, а когда узнает о ней побольше информации предлагает игру: кто быстрее по разным дорогам добежит до бабушки. Красная Шапочка соглашается. </a:t>
                      </a:r>
                      <a:endParaRPr lang="ru-RU" sz="2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kern="120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Волк обратил внимание Красной Шапочки на цветы, чтобы она задержалась в пути,</a:t>
                      </a:r>
                      <a:r>
                        <a:rPr lang="ru-RU" sz="2600" kern="1200" baseline="0" dirty="0" smtClean="0">
                          <a:solidFill>
                            <a:schemeClr val="dk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а сам прямёхонько кинулся к бабушкиному дому.</a:t>
                      </a:r>
                      <a:endParaRPr lang="ru-RU" sz="2600" kern="1200" dirty="0" smtClean="0">
                        <a:solidFill>
                          <a:schemeClr val="dk1"/>
                        </a:solidFill>
                        <a:latin typeface="Comic Sans MS" pitchFamily="66" charset="0"/>
                        <a:ea typeface="+mn-ea"/>
                        <a:cs typeface="+mn-cs"/>
                      </a:endParaRPr>
                    </a:p>
                    <a:p>
                      <a:endParaRPr lang="ru-RU" sz="2600" dirty="0"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434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Comic Sans MS</vt:lpstr>
      <vt:lpstr>Тема Office</vt:lpstr>
      <vt:lpstr>Сказки-двойняшки  реферативно-исследовательская работа                                            ученицы 2-в класса Усть-Баргузинской СОШ Шелковниковой Алёны                                Руководитель: Булатова Ольга Александровна </vt:lpstr>
      <vt:lpstr>Я очень люблю читать сказки</vt:lpstr>
      <vt:lpstr>Моя любимая сказка «Красная Шапочка» </vt:lpstr>
      <vt:lpstr>Цель работы:</vt:lpstr>
      <vt:lpstr>Задачи работы:</vt:lpstr>
      <vt:lpstr>Гипотеза исследования </vt:lpstr>
      <vt:lpstr>Анализ сказок </vt:lpstr>
      <vt:lpstr>Анализ сказок </vt:lpstr>
      <vt:lpstr>Анализ сказок </vt:lpstr>
      <vt:lpstr>Анализ сказок </vt:lpstr>
      <vt:lpstr>Анализ сказок </vt:lpstr>
      <vt:lpstr>Вывод:</vt:lpstr>
      <vt:lpstr>Сюжет о девочке, обманутой волком был распространён во Франции и Италии со Средних веков.</vt:lpstr>
      <vt:lpstr>Шарль Перро</vt:lpstr>
      <vt:lpstr>Братья Гримм</vt:lpstr>
      <vt:lpstr>В результате анализа творчества Шарля Перро и Братьев Гримм можно сделать вывод: 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Сказки-двойняшки  реферативно-исследовательская работа                                            ученицы 3-в класса Шелковниковой Алёны                                Руководитель: Булатова Ольга Александровна</dc:title>
  <dc:creator>User</dc:creator>
  <cp:lastModifiedBy>мама</cp:lastModifiedBy>
  <cp:revision>41</cp:revision>
  <dcterms:created xsi:type="dcterms:W3CDTF">2016-03-20T16:49:50Z</dcterms:created>
  <dcterms:modified xsi:type="dcterms:W3CDTF">2020-11-06T08:15:02Z</dcterms:modified>
</cp:coreProperties>
</file>