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90" r:id="rId6"/>
    <p:sldId id="261" r:id="rId7"/>
    <p:sldId id="285" r:id="rId8"/>
    <p:sldId id="265" r:id="rId9"/>
    <p:sldId id="279" r:id="rId10"/>
    <p:sldId id="286" r:id="rId11"/>
    <p:sldId id="280" r:id="rId12"/>
    <p:sldId id="266" r:id="rId13"/>
    <p:sldId id="288" r:id="rId14"/>
    <p:sldId id="267" r:id="rId15"/>
    <p:sldId id="268" r:id="rId16"/>
    <p:sldId id="289" r:id="rId17"/>
    <p:sldId id="282" r:id="rId18"/>
    <p:sldId id="274" r:id="rId19"/>
    <p:sldId id="275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0359"/>
    <a:srgbClr val="373D1F"/>
    <a:srgbClr val="705242"/>
    <a:srgbClr val="9A0000"/>
    <a:srgbClr val="4B542A"/>
    <a:srgbClr val="8A2854"/>
    <a:srgbClr val="A70B52"/>
    <a:srgbClr val="820000"/>
    <a:srgbClr val="AF0376"/>
    <a:srgbClr val="8E24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4B44E5-214B-476A-A1F2-9FA3410C4E22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</dgm:pt>
    <dgm:pt modelId="{0AD20B88-DD41-40E9-A15C-F940A560095A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0" i="0" u="none" strike="noStrike" cap="none" normalizeH="0" baseline="0" dirty="0" smtClean="0">
              <a:ln/>
              <a:effectLst/>
              <a:latin typeface="Arial" charset="0"/>
            </a:rPr>
            <a:t> </a:t>
          </a:r>
          <a:r>
            <a:rPr kumimoji="0" lang="ru-RU" sz="2400" b="1" i="1" u="none" strike="noStrike" cap="none" normalizeH="0" baseline="0" dirty="0" smtClean="0">
              <a:ln/>
              <a:solidFill>
                <a:srgbClr val="AF0376"/>
              </a:solidFill>
              <a:effectLst/>
              <a:latin typeface="+mj-lt"/>
            </a:rPr>
            <a:t>волокна</a:t>
          </a:r>
        </a:p>
      </dgm:t>
    </dgm:pt>
    <dgm:pt modelId="{6549B151-902A-463A-81E1-F9F2CA049A76}" type="parTrans" cxnId="{150F02AE-F43A-4759-8BF4-9CAC2C6F0E5B}">
      <dgm:prSet/>
      <dgm:spPr/>
      <dgm:t>
        <a:bodyPr/>
        <a:lstStyle/>
        <a:p>
          <a:endParaRPr lang="ru-RU"/>
        </a:p>
      </dgm:t>
    </dgm:pt>
    <dgm:pt modelId="{D128C825-AB0E-4757-9C4D-C59320F578C0}" type="sibTrans" cxnId="{150F02AE-F43A-4759-8BF4-9CAC2C6F0E5B}">
      <dgm:prSet/>
      <dgm:spPr/>
      <dgm:t>
        <a:bodyPr/>
        <a:lstStyle/>
        <a:p>
          <a:endParaRPr lang="ru-RU"/>
        </a:p>
      </dgm:t>
    </dgm:pt>
    <dgm:pt modelId="{AFB4E6D2-8D65-4541-B9F5-A4E941E433B1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1" u="none" strike="noStrike" cap="none" normalizeH="0" baseline="0" dirty="0" smtClean="0">
              <a:ln/>
              <a:solidFill>
                <a:schemeClr val="accent4">
                  <a:lumMod val="50000"/>
                </a:schemeClr>
              </a:solidFill>
              <a:effectLst/>
              <a:latin typeface="+mj-lt"/>
            </a:rPr>
            <a:t>натуральные</a:t>
          </a:r>
        </a:p>
      </dgm:t>
    </dgm:pt>
    <dgm:pt modelId="{76632C44-133B-4345-8925-BB50083CA117}" type="parTrans" cxnId="{CC1BD9A5-5712-40AE-9EF0-8D1F412407D0}">
      <dgm:prSet/>
      <dgm:spPr/>
      <dgm:t>
        <a:bodyPr/>
        <a:lstStyle/>
        <a:p>
          <a:endParaRPr lang="ru-RU"/>
        </a:p>
      </dgm:t>
    </dgm:pt>
    <dgm:pt modelId="{6296927B-F1AF-42B3-BBDB-2BAE7D1A1221}" type="sibTrans" cxnId="{CC1BD9A5-5712-40AE-9EF0-8D1F412407D0}">
      <dgm:prSet/>
      <dgm:spPr/>
      <dgm:t>
        <a:bodyPr/>
        <a:lstStyle/>
        <a:p>
          <a:endParaRPr lang="ru-RU"/>
        </a:p>
      </dgm:t>
    </dgm:pt>
    <dgm:pt modelId="{4272F31E-991B-44D0-8E63-6CB2A3D7842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accent4">
                  <a:lumMod val="50000"/>
                </a:schemeClr>
              </a:solidFill>
              <a:effectLst/>
              <a:latin typeface="+mj-lt"/>
            </a:rPr>
            <a:t>растительные</a:t>
          </a:r>
        </a:p>
      </dgm:t>
    </dgm:pt>
    <dgm:pt modelId="{D2BD9017-16B5-45ED-A228-7672B80AD9B1}" type="parTrans" cxnId="{EDEB28E5-643D-4E41-AA40-A5B289ADB08E}">
      <dgm:prSet/>
      <dgm:spPr/>
      <dgm:t>
        <a:bodyPr/>
        <a:lstStyle/>
        <a:p>
          <a:endParaRPr lang="ru-RU"/>
        </a:p>
      </dgm:t>
    </dgm:pt>
    <dgm:pt modelId="{B6132E16-C1CD-45EF-A2EE-096B39F3BF71}" type="sibTrans" cxnId="{EDEB28E5-643D-4E41-AA40-A5B289ADB08E}">
      <dgm:prSet/>
      <dgm:spPr/>
      <dgm:t>
        <a:bodyPr/>
        <a:lstStyle/>
        <a:p>
          <a:endParaRPr lang="ru-RU"/>
        </a:p>
      </dgm:t>
    </dgm:pt>
    <dgm:pt modelId="{8845EDA8-1A32-4B95-9259-C322C6FD1FE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accent4">
                  <a:lumMod val="50000"/>
                </a:schemeClr>
              </a:solidFill>
              <a:effectLst/>
              <a:latin typeface="+mj-lt"/>
            </a:rPr>
            <a:t>минеральные</a:t>
          </a:r>
        </a:p>
      </dgm:t>
    </dgm:pt>
    <dgm:pt modelId="{CBE9D12A-2207-4217-B344-A56EFC9F3A94}" type="parTrans" cxnId="{33A493ED-F34E-43B1-AFAC-DB1DCFDD7223}">
      <dgm:prSet/>
      <dgm:spPr/>
      <dgm:t>
        <a:bodyPr/>
        <a:lstStyle/>
        <a:p>
          <a:endParaRPr lang="ru-RU"/>
        </a:p>
      </dgm:t>
    </dgm:pt>
    <dgm:pt modelId="{69202115-802C-4098-9ED8-E29D1C98DE78}" type="sibTrans" cxnId="{33A493ED-F34E-43B1-AFAC-DB1DCFDD7223}">
      <dgm:prSet/>
      <dgm:spPr/>
      <dgm:t>
        <a:bodyPr/>
        <a:lstStyle/>
        <a:p>
          <a:endParaRPr lang="ru-RU"/>
        </a:p>
      </dgm:t>
    </dgm:pt>
    <dgm:pt modelId="{08F29A10-389B-4924-8A6D-C451FA2D46F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accent4">
                  <a:lumMod val="50000"/>
                </a:schemeClr>
              </a:solidFill>
              <a:effectLst/>
              <a:latin typeface="+mj-lt"/>
            </a:rPr>
            <a:t>животные</a:t>
          </a:r>
        </a:p>
      </dgm:t>
    </dgm:pt>
    <dgm:pt modelId="{E2FAEA35-7C14-4FB6-B14A-CEB47D606F0C}" type="parTrans" cxnId="{1037BAA1-B969-4007-9815-229B3254D51C}">
      <dgm:prSet/>
      <dgm:spPr/>
      <dgm:t>
        <a:bodyPr/>
        <a:lstStyle/>
        <a:p>
          <a:endParaRPr lang="ru-RU"/>
        </a:p>
      </dgm:t>
    </dgm:pt>
    <dgm:pt modelId="{5D653004-12AE-4537-866E-AC659394FF40}" type="sibTrans" cxnId="{1037BAA1-B969-4007-9815-229B3254D51C}">
      <dgm:prSet/>
      <dgm:spPr/>
      <dgm:t>
        <a:bodyPr/>
        <a:lstStyle/>
        <a:p>
          <a:endParaRPr lang="ru-RU"/>
        </a:p>
      </dgm:t>
    </dgm:pt>
    <dgm:pt modelId="{A039B79E-70A1-476E-A971-D9240FF1CF69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1" u="none" strike="noStrike" cap="none" normalizeH="0" baseline="0" dirty="0" smtClean="0">
              <a:ln/>
              <a:solidFill>
                <a:schemeClr val="accent4">
                  <a:lumMod val="50000"/>
                </a:schemeClr>
              </a:solidFill>
              <a:effectLst/>
              <a:latin typeface="+mj-lt"/>
            </a:rPr>
            <a:t>химические</a:t>
          </a:r>
        </a:p>
      </dgm:t>
    </dgm:pt>
    <dgm:pt modelId="{91767F7C-357C-498B-8090-E1E0101DCEF6}" type="parTrans" cxnId="{01B6DF97-18A7-4338-B140-03F55982D502}">
      <dgm:prSet/>
      <dgm:spPr/>
      <dgm:t>
        <a:bodyPr/>
        <a:lstStyle/>
        <a:p>
          <a:endParaRPr lang="ru-RU"/>
        </a:p>
      </dgm:t>
    </dgm:pt>
    <dgm:pt modelId="{6EFAEC7F-CD24-4767-A79F-E29EC5494D22}" type="sibTrans" cxnId="{01B6DF97-18A7-4338-B140-03F55982D502}">
      <dgm:prSet/>
      <dgm:spPr/>
      <dgm:t>
        <a:bodyPr/>
        <a:lstStyle/>
        <a:p>
          <a:endParaRPr lang="ru-RU"/>
        </a:p>
      </dgm:t>
    </dgm:pt>
    <dgm:pt modelId="{457C74CF-5606-4545-9031-A7702055643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accent4">
                  <a:lumMod val="50000"/>
                </a:schemeClr>
              </a:solidFill>
              <a:effectLst/>
              <a:latin typeface="+mj-lt"/>
            </a:rPr>
            <a:t>искусственные</a:t>
          </a:r>
        </a:p>
      </dgm:t>
    </dgm:pt>
    <dgm:pt modelId="{63363AE1-EBBD-4CE8-8EA1-73824EE5134E}" type="parTrans" cxnId="{6A4A2D64-83E9-4F28-9CC3-7663C058534D}">
      <dgm:prSet/>
      <dgm:spPr/>
      <dgm:t>
        <a:bodyPr/>
        <a:lstStyle/>
        <a:p>
          <a:endParaRPr lang="ru-RU"/>
        </a:p>
      </dgm:t>
    </dgm:pt>
    <dgm:pt modelId="{05080930-8A07-42A3-88C4-701ADF1361E0}" type="sibTrans" cxnId="{6A4A2D64-83E9-4F28-9CC3-7663C058534D}">
      <dgm:prSet/>
      <dgm:spPr/>
      <dgm:t>
        <a:bodyPr/>
        <a:lstStyle/>
        <a:p>
          <a:endParaRPr lang="ru-RU"/>
        </a:p>
      </dgm:t>
    </dgm:pt>
    <dgm:pt modelId="{051B2AB2-CB5F-4EF2-BAEB-03A45DBED58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accent4">
                  <a:lumMod val="50000"/>
                </a:schemeClr>
              </a:solidFill>
              <a:effectLst/>
              <a:latin typeface="+mj-lt"/>
            </a:rPr>
            <a:t>синтетические</a:t>
          </a:r>
        </a:p>
      </dgm:t>
    </dgm:pt>
    <dgm:pt modelId="{0DB2A754-9640-4BCA-BEDB-D236175B0122}" type="parTrans" cxnId="{B46CC371-EDD5-471C-8714-8076395B8E20}">
      <dgm:prSet/>
      <dgm:spPr/>
      <dgm:t>
        <a:bodyPr/>
        <a:lstStyle/>
        <a:p>
          <a:endParaRPr lang="ru-RU"/>
        </a:p>
      </dgm:t>
    </dgm:pt>
    <dgm:pt modelId="{0820817A-5ECA-4C6E-B071-738918CD7C99}" type="sibTrans" cxnId="{B46CC371-EDD5-471C-8714-8076395B8E20}">
      <dgm:prSet/>
      <dgm:spPr/>
      <dgm:t>
        <a:bodyPr/>
        <a:lstStyle/>
        <a:p>
          <a:endParaRPr lang="ru-RU"/>
        </a:p>
      </dgm:t>
    </dgm:pt>
    <dgm:pt modelId="{F9E0B4C1-4D1E-4A0B-844B-C669F031224B}" type="pres">
      <dgm:prSet presAssocID="{7F4B44E5-214B-476A-A1F2-9FA3410C4E2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B2F2E5D-01DF-48CA-B66F-D5149E52292C}" type="pres">
      <dgm:prSet presAssocID="{0AD20B88-DD41-40E9-A15C-F940A560095A}" presName="hierRoot1" presStyleCnt="0">
        <dgm:presLayoutVars>
          <dgm:hierBranch/>
        </dgm:presLayoutVars>
      </dgm:prSet>
      <dgm:spPr/>
    </dgm:pt>
    <dgm:pt modelId="{AAD42A45-0949-4598-9887-619CB6C69D29}" type="pres">
      <dgm:prSet presAssocID="{0AD20B88-DD41-40E9-A15C-F940A560095A}" presName="rootComposite1" presStyleCnt="0"/>
      <dgm:spPr/>
    </dgm:pt>
    <dgm:pt modelId="{88FD9F84-6383-4B93-8F37-D97FC9D50BE7}" type="pres">
      <dgm:prSet presAssocID="{0AD20B88-DD41-40E9-A15C-F940A560095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A2DAC9-E732-44CB-BDEA-32C165AE5008}" type="pres">
      <dgm:prSet presAssocID="{0AD20B88-DD41-40E9-A15C-F940A560095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9F6237F-859E-4264-AB10-753F59A3EA88}" type="pres">
      <dgm:prSet presAssocID="{0AD20B88-DD41-40E9-A15C-F940A560095A}" presName="hierChild2" presStyleCnt="0"/>
      <dgm:spPr/>
    </dgm:pt>
    <dgm:pt modelId="{22EFA35C-B8CC-4A5E-9E70-6512BB0AEAAB}" type="pres">
      <dgm:prSet presAssocID="{76632C44-133B-4345-8925-BB50083CA117}" presName="Name35" presStyleLbl="parChTrans1D2" presStyleIdx="0" presStyleCnt="2"/>
      <dgm:spPr/>
      <dgm:t>
        <a:bodyPr/>
        <a:lstStyle/>
        <a:p>
          <a:endParaRPr lang="ru-RU"/>
        </a:p>
      </dgm:t>
    </dgm:pt>
    <dgm:pt modelId="{19435F59-CF8F-4EBF-AA4A-6108E34D296F}" type="pres">
      <dgm:prSet presAssocID="{AFB4E6D2-8D65-4541-B9F5-A4E941E433B1}" presName="hierRoot2" presStyleCnt="0">
        <dgm:presLayoutVars>
          <dgm:hierBranch/>
        </dgm:presLayoutVars>
      </dgm:prSet>
      <dgm:spPr/>
    </dgm:pt>
    <dgm:pt modelId="{ADB1CAF2-FEAD-4584-B4EF-4F1C4368959F}" type="pres">
      <dgm:prSet presAssocID="{AFB4E6D2-8D65-4541-B9F5-A4E941E433B1}" presName="rootComposite" presStyleCnt="0"/>
      <dgm:spPr/>
    </dgm:pt>
    <dgm:pt modelId="{DDACFD15-CCCD-4567-9EB6-B559C6348087}" type="pres">
      <dgm:prSet presAssocID="{AFB4E6D2-8D65-4541-B9F5-A4E941E433B1}" presName="rootText" presStyleLbl="node2" presStyleIdx="0" presStyleCnt="2" custScaleX="1110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FDDAC4-34AC-40A5-B487-33BA5B8110EC}" type="pres">
      <dgm:prSet presAssocID="{AFB4E6D2-8D65-4541-B9F5-A4E941E433B1}" presName="rootConnector" presStyleLbl="node2" presStyleIdx="0" presStyleCnt="2"/>
      <dgm:spPr/>
      <dgm:t>
        <a:bodyPr/>
        <a:lstStyle/>
        <a:p>
          <a:endParaRPr lang="ru-RU"/>
        </a:p>
      </dgm:t>
    </dgm:pt>
    <dgm:pt modelId="{63D9CFFA-771F-46BA-9CC0-C4199EEA6DE7}" type="pres">
      <dgm:prSet presAssocID="{AFB4E6D2-8D65-4541-B9F5-A4E941E433B1}" presName="hierChild4" presStyleCnt="0"/>
      <dgm:spPr/>
    </dgm:pt>
    <dgm:pt modelId="{A543A824-FD43-46F2-A26A-62F3EA739200}" type="pres">
      <dgm:prSet presAssocID="{D2BD9017-16B5-45ED-A228-7672B80AD9B1}" presName="Name35" presStyleLbl="parChTrans1D3" presStyleIdx="0" presStyleCnt="4"/>
      <dgm:spPr/>
      <dgm:t>
        <a:bodyPr/>
        <a:lstStyle/>
        <a:p>
          <a:endParaRPr lang="ru-RU"/>
        </a:p>
      </dgm:t>
    </dgm:pt>
    <dgm:pt modelId="{9E102648-1EAD-47BF-A4C0-C0632428CC90}" type="pres">
      <dgm:prSet presAssocID="{4272F31E-991B-44D0-8E63-6CB2A3D78429}" presName="hierRoot2" presStyleCnt="0">
        <dgm:presLayoutVars>
          <dgm:hierBranch val="r"/>
        </dgm:presLayoutVars>
      </dgm:prSet>
      <dgm:spPr/>
    </dgm:pt>
    <dgm:pt modelId="{1E4F95B3-D5D1-4B88-A80A-6C531E12EA02}" type="pres">
      <dgm:prSet presAssocID="{4272F31E-991B-44D0-8E63-6CB2A3D78429}" presName="rootComposite" presStyleCnt="0"/>
      <dgm:spPr/>
    </dgm:pt>
    <dgm:pt modelId="{641A3868-92EF-4DC5-A784-D7FF4D433912}" type="pres">
      <dgm:prSet presAssocID="{4272F31E-991B-44D0-8E63-6CB2A3D78429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46BCBC-4E20-427F-878B-662B759FEE2E}" type="pres">
      <dgm:prSet presAssocID="{4272F31E-991B-44D0-8E63-6CB2A3D78429}" presName="rootConnector" presStyleLbl="node3" presStyleIdx="0" presStyleCnt="4"/>
      <dgm:spPr/>
      <dgm:t>
        <a:bodyPr/>
        <a:lstStyle/>
        <a:p>
          <a:endParaRPr lang="ru-RU"/>
        </a:p>
      </dgm:t>
    </dgm:pt>
    <dgm:pt modelId="{244A3C85-E165-4963-ADC5-DAECF859B075}" type="pres">
      <dgm:prSet presAssocID="{4272F31E-991B-44D0-8E63-6CB2A3D78429}" presName="hierChild4" presStyleCnt="0"/>
      <dgm:spPr/>
    </dgm:pt>
    <dgm:pt modelId="{9CE4729C-04E7-4BE2-83A5-17125A931C69}" type="pres">
      <dgm:prSet presAssocID="{CBE9D12A-2207-4217-B344-A56EFC9F3A94}" presName="Name50" presStyleLbl="parChTrans1D4" presStyleIdx="0" presStyleCnt="1"/>
      <dgm:spPr/>
      <dgm:t>
        <a:bodyPr/>
        <a:lstStyle/>
        <a:p>
          <a:endParaRPr lang="ru-RU"/>
        </a:p>
      </dgm:t>
    </dgm:pt>
    <dgm:pt modelId="{FC2A784F-4B80-4546-BCAD-7778A411D743}" type="pres">
      <dgm:prSet presAssocID="{8845EDA8-1A32-4B95-9259-C322C6FD1FE3}" presName="hierRoot2" presStyleCnt="0">
        <dgm:presLayoutVars>
          <dgm:hierBranch val="r"/>
        </dgm:presLayoutVars>
      </dgm:prSet>
      <dgm:spPr/>
    </dgm:pt>
    <dgm:pt modelId="{EAC12471-CCA3-4BFB-8DF2-FE85131E7217}" type="pres">
      <dgm:prSet presAssocID="{8845EDA8-1A32-4B95-9259-C322C6FD1FE3}" presName="rootComposite" presStyleCnt="0"/>
      <dgm:spPr/>
    </dgm:pt>
    <dgm:pt modelId="{AF6C8488-7FAD-477F-B672-6B542AEA5E4C}" type="pres">
      <dgm:prSet presAssocID="{8845EDA8-1A32-4B95-9259-C322C6FD1FE3}" presName="rootText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1AA9FB-EBF5-4B4A-8DF2-FCABEB25D3D4}" type="pres">
      <dgm:prSet presAssocID="{8845EDA8-1A32-4B95-9259-C322C6FD1FE3}" presName="rootConnector" presStyleLbl="node4" presStyleIdx="0" presStyleCnt="1"/>
      <dgm:spPr/>
      <dgm:t>
        <a:bodyPr/>
        <a:lstStyle/>
        <a:p>
          <a:endParaRPr lang="ru-RU"/>
        </a:p>
      </dgm:t>
    </dgm:pt>
    <dgm:pt modelId="{18422D99-6775-4FC6-A2B1-54A0C9E40D14}" type="pres">
      <dgm:prSet presAssocID="{8845EDA8-1A32-4B95-9259-C322C6FD1FE3}" presName="hierChild4" presStyleCnt="0"/>
      <dgm:spPr/>
    </dgm:pt>
    <dgm:pt modelId="{2CC1B607-E15E-4EBC-AB00-4D6E38A215A7}" type="pres">
      <dgm:prSet presAssocID="{8845EDA8-1A32-4B95-9259-C322C6FD1FE3}" presName="hierChild5" presStyleCnt="0"/>
      <dgm:spPr/>
    </dgm:pt>
    <dgm:pt modelId="{6B47F082-1BE9-41D4-A0AD-733C797669E7}" type="pres">
      <dgm:prSet presAssocID="{4272F31E-991B-44D0-8E63-6CB2A3D78429}" presName="hierChild5" presStyleCnt="0"/>
      <dgm:spPr/>
    </dgm:pt>
    <dgm:pt modelId="{84D45737-96B3-4828-8112-9A0FC67A0172}" type="pres">
      <dgm:prSet presAssocID="{E2FAEA35-7C14-4FB6-B14A-CEB47D606F0C}" presName="Name35" presStyleLbl="parChTrans1D3" presStyleIdx="1" presStyleCnt="4"/>
      <dgm:spPr/>
      <dgm:t>
        <a:bodyPr/>
        <a:lstStyle/>
        <a:p>
          <a:endParaRPr lang="ru-RU"/>
        </a:p>
      </dgm:t>
    </dgm:pt>
    <dgm:pt modelId="{81EA0BC7-39B2-4EF4-A415-96F1315EB9C6}" type="pres">
      <dgm:prSet presAssocID="{08F29A10-389B-4924-8A6D-C451FA2D46F8}" presName="hierRoot2" presStyleCnt="0">
        <dgm:presLayoutVars>
          <dgm:hierBranch val="r"/>
        </dgm:presLayoutVars>
      </dgm:prSet>
      <dgm:spPr/>
    </dgm:pt>
    <dgm:pt modelId="{51860194-8537-4FA6-A970-CEB33CD86A99}" type="pres">
      <dgm:prSet presAssocID="{08F29A10-389B-4924-8A6D-C451FA2D46F8}" presName="rootComposite" presStyleCnt="0"/>
      <dgm:spPr/>
    </dgm:pt>
    <dgm:pt modelId="{7826DCCF-AFE5-4402-9261-9E9293CB0D63}" type="pres">
      <dgm:prSet presAssocID="{08F29A10-389B-4924-8A6D-C451FA2D46F8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178410-5035-48D6-914F-EE03796BE32C}" type="pres">
      <dgm:prSet presAssocID="{08F29A10-389B-4924-8A6D-C451FA2D46F8}" presName="rootConnector" presStyleLbl="node3" presStyleIdx="1" presStyleCnt="4"/>
      <dgm:spPr/>
      <dgm:t>
        <a:bodyPr/>
        <a:lstStyle/>
        <a:p>
          <a:endParaRPr lang="ru-RU"/>
        </a:p>
      </dgm:t>
    </dgm:pt>
    <dgm:pt modelId="{60B62E45-B899-45E7-925E-14CF3CABDF69}" type="pres">
      <dgm:prSet presAssocID="{08F29A10-389B-4924-8A6D-C451FA2D46F8}" presName="hierChild4" presStyleCnt="0"/>
      <dgm:spPr/>
    </dgm:pt>
    <dgm:pt modelId="{E02B3A8F-DB4F-4578-BB03-6592D29274B7}" type="pres">
      <dgm:prSet presAssocID="{08F29A10-389B-4924-8A6D-C451FA2D46F8}" presName="hierChild5" presStyleCnt="0"/>
      <dgm:spPr/>
    </dgm:pt>
    <dgm:pt modelId="{D13F4023-E120-4289-88A1-290D71B875A3}" type="pres">
      <dgm:prSet presAssocID="{AFB4E6D2-8D65-4541-B9F5-A4E941E433B1}" presName="hierChild5" presStyleCnt="0"/>
      <dgm:spPr/>
    </dgm:pt>
    <dgm:pt modelId="{EE143D50-7C8F-4B29-B476-C53EC614C30D}" type="pres">
      <dgm:prSet presAssocID="{91767F7C-357C-498B-8090-E1E0101DCEF6}" presName="Name35" presStyleLbl="parChTrans1D2" presStyleIdx="1" presStyleCnt="2"/>
      <dgm:spPr/>
      <dgm:t>
        <a:bodyPr/>
        <a:lstStyle/>
        <a:p>
          <a:endParaRPr lang="ru-RU"/>
        </a:p>
      </dgm:t>
    </dgm:pt>
    <dgm:pt modelId="{297FD712-2559-430E-85A8-53A5DDB43CE5}" type="pres">
      <dgm:prSet presAssocID="{A039B79E-70A1-476E-A971-D9240FF1CF69}" presName="hierRoot2" presStyleCnt="0">
        <dgm:presLayoutVars>
          <dgm:hierBranch/>
        </dgm:presLayoutVars>
      </dgm:prSet>
      <dgm:spPr/>
    </dgm:pt>
    <dgm:pt modelId="{1D6A5558-F219-4FE9-B795-F5C1C78B4E9F}" type="pres">
      <dgm:prSet presAssocID="{A039B79E-70A1-476E-A971-D9240FF1CF69}" presName="rootComposite" presStyleCnt="0"/>
      <dgm:spPr/>
    </dgm:pt>
    <dgm:pt modelId="{7DBBA9A9-C0B1-4C0A-B1BA-EBEF7CC8333C}" type="pres">
      <dgm:prSet presAssocID="{A039B79E-70A1-476E-A971-D9240FF1CF69}" presName="rootText" presStyleLbl="node2" presStyleIdx="1" presStyleCnt="2" custScaleX="1133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B38214-E343-4BD3-BBB2-B1401A5AE011}" type="pres">
      <dgm:prSet presAssocID="{A039B79E-70A1-476E-A971-D9240FF1CF69}" presName="rootConnector" presStyleLbl="node2" presStyleIdx="1" presStyleCnt="2"/>
      <dgm:spPr/>
      <dgm:t>
        <a:bodyPr/>
        <a:lstStyle/>
        <a:p>
          <a:endParaRPr lang="ru-RU"/>
        </a:p>
      </dgm:t>
    </dgm:pt>
    <dgm:pt modelId="{87CDB85A-12FE-42BC-BEFB-166C1BF9DB08}" type="pres">
      <dgm:prSet presAssocID="{A039B79E-70A1-476E-A971-D9240FF1CF69}" presName="hierChild4" presStyleCnt="0"/>
      <dgm:spPr/>
    </dgm:pt>
    <dgm:pt modelId="{EC758290-85DF-4F58-89A9-4D64678A6038}" type="pres">
      <dgm:prSet presAssocID="{63363AE1-EBBD-4CE8-8EA1-73824EE5134E}" presName="Name35" presStyleLbl="parChTrans1D3" presStyleIdx="2" presStyleCnt="4"/>
      <dgm:spPr/>
      <dgm:t>
        <a:bodyPr/>
        <a:lstStyle/>
        <a:p>
          <a:endParaRPr lang="ru-RU"/>
        </a:p>
      </dgm:t>
    </dgm:pt>
    <dgm:pt modelId="{9C080D82-CEC2-4A52-9EDE-0E066464061A}" type="pres">
      <dgm:prSet presAssocID="{457C74CF-5606-4545-9031-A77020556432}" presName="hierRoot2" presStyleCnt="0">
        <dgm:presLayoutVars>
          <dgm:hierBranch val="r"/>
        </dgm:presLayoutVars>
      </dgm:prSet>
      <dgm:spPr/>
    </dgm:pt>
    <dgm:pt modelId="{B2A61AFE-B4C0-4B44-B26C-55A50C66F228}" type="pres">
      <dgm:prSet presAssocID="{457C74CF-5606-4545-9031-A77020556432}" presName="rootComposite" presStyleCnt="0"/>
      <dgm:spPr/>
    </dgm:pt>
    <dgm:pt modelId="{4B48FAAA-164B-4C09-90BF-C28C5DDEBE48}" type="pres">
      <dgm:prSet presAssocID="{457C74CF-5606-4545-9031-A77020556432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D7B803-3F24-48A3-AAC3-A03BC8F98024}" type="pres">
      <dgm:prSet presAssocID="{457C74CF-5606-4545-9031-A77020556432}" presName="rootConnector" presStyleLbl="node3" presStyleIdx="2" presStyleCnt="4"/>
      <dgm:spPr/>
      <dgm:t>
        <a:bodyPr/>
        <a:lstStyle/>
        <a:p>
          <a:endParaRPr lang="ru-RU"/>
        </a:p>
      </dgm:t>
    </dgm:pt>
    <dgm:pt modelId="{A9D5BC53-AE48-4F32-8944-000BEC3EF6BC}" type="pres">
      <dgm:prSet presAssocID="{457C74CF-5606-4545-9031-A77020556432}" presName="hierChild4" presStyleCnt="0"/>
      <dgm:spPr/>
    </dgm:pt>
    <dgm:pt modelId="{FBF965A9-24A3-4EBB-B711-7B8691256031}" type="pres">
      <dgm:prSet presAssocID="{457C74CF-5606-4545-9031-A77020556432}" presName="hierChild5" presStyleCnt="0"/>
      <dgm:spPr/>
    </dgm:pt>
    <dgm:pt modelId="{4569ECCF-E87F-4CD5-94BC-12707A0B1619}" type="pres">
      <dgm:prSet presAssocID="{0DB2A754-9640-4BCA-BEDB-D236175B0122}" presName="Name35" presStyleLbl="parChTrans1D3" presStyleIdx="3" presStyleCnt="4"/>
      <dgm:spPr/>
      <dgm:t>
        <a:bodyPr/>
        <a:lstStyle/>
        <a:p>
          <a:endParaRPr lang="ru-RU"/>
        </a:p>
      </dgm:t>
    </dgm:pt>
    <dgm:pt modelId="{D560EC27-A12E-4EB2-90D8-C4DEAEE938AC}" type="pres">
      <dgm:prSet presAssocID="{051B2AB2-CB5F-4EF2-BAEB-03A45DBED58E}" presName="hierRoot2" presStyleCnt="0">
        <dgm:presLayoutVars>
          <dgm:hierBranch val="r"/>
        </dgm:presLayoutVars>
      </dgm:prSet>
      <dgm:spPr/>
    </dgm:pt>
    <dgm:pt modelId="{D71338C4-E6FB-4CA4-957B-62124058B00E}" type="pres">
      <dgm:prSet presAssocID="{051B2AB2-CB5F-4EF2-BAEB-03A45DBED58E}" presName="rootComposite" presStyleCnt="0"/>
      <dgm:spPr/>
    </dgm:pt>
    <dgm:pt modelId="{57797E67-8552-45E5-B0A5-664BC3193684}" type="pres">
      <dgm:prSet presAssocID="{051B2AB2-CB5F-4EF2-BAEB-03A45DBED58E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A64341-A040-4137-9A66-15C2426A1C88}" type="pres">
      <dgm:prSet presAssocID="{051B2AB2-CB5F-4EF2-BAEB-03A45DBED58E}" presName="rootConnector" presStyleLbl="node3" presStyleIdx="3" presStyleCnt="4"/>
      <dgm:spPr/>
      <dgm:t>
        <a:bodyPr/>
        <a:lstStyle/>
        <a:p>
          <a:endParaRPr lang="ru-RU"/>
        </a:p>
      </dgm:t>
    </dgm:pt>
    <dgm:pt modelId="{DC8A8DC5-9E74-47C2-AF19-5BA03489FAFB}" type="pres">
      <dgm:prSet presAssocID="{051B2AB2-CB5F-4EF2-BAEB-03A45DBED58E}" presName="hierChild4" presStyleCnt="0"/>
      <dgm:spPr/>
    </dgm:pt>
    <dgm:pt modelId="{5543BC1E-65D9-41FD-8A80-069DD1AF4246}" type="pres">
      <dgm:prSet presAssocID="{051B2AB2-CB5F-4EF2-BAEB-03A45DBED58E}" presName="hierChild5" presStyleCnt="0"/>
      <dgm:spPr/>
    </dgm:pt>
    <dgm:pt modelId="{B10C3747-2342-46DF-B697-72E16EF1B0C8}" type="pres">
      <dgm:prSet presAssocID="{A039B79E-70A1-476E-A971-D9240FF1CF69}" presName="hierChild5" presStyleCnt="0"/>
      <dgm:spPr/>
    </dgm:pt>
    <dgm:pt modelId="{BE782EE6-A606-49C7-9AEA-8F8444545F84}" type="pres">
      <dgm:prSet presAssocID="{0AD20B88-DD41-40E9-A15C-F940A560095A}" presName="hierChild3" presStyleCnt="0"/>
      <dgm:spPr/>
    </dgm:pt>
  </dgm:ptLst>
  <dgm:cxnLst>
    <dgm:cxn modelId="{1E837A7A-41F6-4487-83F8-D3AAA4FB4511}" type="presOf" srcId="{7F4B44E5-214B-476A-A1F2-9FA3410C4E22}" destId="{F9E0B4C1-4D1E-4A0B-844B-C669F031224B}" srcOrd="0" destOrd="0" presId="urn:microsoft.com/office/officeart/2005/8/layout/orgChart1"/>
    <dgm:cxn modelId="{729D9BDB-364B-46CD-ACE7-41210724AD0C}" type="presOf" srcId="{8845EDA8-1A32-4B95-9259-C322C6FD1FE3}" destId="{911AA9FB-EBF5-4B4A-8DF2-FCABEB25D3D4}" srcOrd="1" destOrd="0" presId="urn:microsoft.com/office/officeart/2005/8/layout/orgChart1"/>
    <dgm:cxn modelId="{4BFE076F-6492-4671-8E0C-03806A1BA13B}" type="presOf" srcId="{D2BD9017-16B5-45ED-A228-7672B80AD9B1}" destId="{A543A824-FD43-46F2-A26A-62F3EA739200}" srcOrd="0" destOrd="0" presId="urn:microsoft.com/office/officeart/2005/8/layout/orgChart1"/>
    <dgm:cxn modelId="{B46CC371-EDD5-471C-8714-8076395B8E20}" srcId="{A039B79E-70A1-476E-A971-D9240FF1CF69}" destId="{051B2AB2-CB5F-4EF2-BAEB-03A45DBED58E}" srcOrd="1" destOrd="0" parTransId="{0DB2A754-9640-4BCA-BEDB-D236175B0122}" sibTransId="{0820817A-5ECA-4C6E-B071-738918CD7C99}"/>
    <dgm:cxn modelId="{7701F539-D310-46FE-9FF9-C94DDDCAB25F}" type="presOf" srcId="{63363AE1-EBBD-4CE8-8EA1-73824EE5134E}" destId="{EC758290-85DF-4F58-89A9-4D64678A6038}" srcOrd="0" destOrd="0" presId="urn:microsoft.com/office/officeart/2005/8/layout/orgChart1"/>
    <dgm:cxn modelId="{81871157-5049-4345-BCA6-327F796210C3}" type="presOf" srcId="{91767F7C-357C-498B-8090-E1E0101DCEF6}" destId="{EE143D50-7C8F-4B29-B476-C53EC614C30D}" srcOrd="0" destOrd="0" presId="urn:microsoft.com/office/officeart/2005/8/layout/orgChart1"/>
    <dgm:cxn modelId="{9538F88D-91CF-4F52-8CBB-B1D132BE33FB}" type="presOf" srcId="{0DB2A754-9640-4BCA-BEDB-D236175B0122}" destId="{4569ECCF-E87F-4CD5-94BC-12707A0B1619}" srcOrd="0" destOrd="0" presId="urn:microsoft.com/office/officeart/2005/8/layout/orgChart1"/>
    <dgm:cxn modelId="{6A4A2D64-83E9-4F28-9CC3-7663C058534D}" srcId="{A039B79E-70A1-476E-A971-D9240FF1CF69}" destId="{457C74CF-5606-4545-9031-A77020556432}" srcOrd="0" destOrd="0" parTransId="{63363AE1-EBBD-4CE8-8EA1-73824EE5134E}" sibTransId="{05080930-8A07-42A3-88C4-701ADF1361E0}"/>
    <dgm:cxn modelId="{107B52B5-C892-4260-ACCE-B8CEE1F15279}" type="presOf" srcId="{051B2AB2-CB5F-4EF2-BAEB-03A45DBED58E}" destId="{23A64341-A040-4137-9A66-15C2426A1C88}" srcOrd="1" destOrd="0" presId="urn:microsoft.com/office/officeart/2005/8/layout/orgChart1"/>
    <dgm:cxn modelId="{553225A2-F3B2-4B1B-9EF0-266962E9F1ED}" type="presOf" srcId="{457C74CF-5606-4545-9031-A77020556432}" destId="{AAD7B803-3F24-48A3-AAC3-A03BC8F98024}" srcOrd="1" destOrd="0" presId="urn:microsoft.com/office/officeart/2005/8/layout/orgChart1"/>
    <dgm:cxn modelId="{1505B152-6C2A-4D6E-BF85-E6B7E88617F6}" type="presOf" srcId="{08F29A10-389B-4924-8A6D-C451FA2D46F8}" destId="{73178410-5035-48D6-914F-EE03796BE32C}" srcOrd="1" destOrd="0" presId="urn:microsoft.com/office/officeart/2005/8/layout/orgChart1"/>
    <dgm:cxn modelId="{1D22D9B5-74BA-43E3-8345-D839D12C80B6}" type="presOf" srcId="{CBE9D12A-2207-4217-B344-A56EFC9F3A94}" destId="{9CE4729C-04E7-4BE2-83A5-17125A931C69}" srcOrd="0" destOrd="0" presId="urn:microsoft.com/office/officeart/2005/8/layout/orgChart1"/>
    <dgm:cxn modelId="{DAC354CF-1346-4F5F-AD7D-A48FDDFAB0A3}" type="presOf" srcId="{8845EDA8-1A32-4B95-9259-C322C6FD1FE3}" destId="{AF6C8488-7FAD-477F-B672-6B542AEA5E4C}" srcOrd="0" destOrd="0" presId="urn:microsoft.com/office/officeart/2005/8/layout/orgChart1"/>
    <dgm:cxn modelId="{19D353CE-C518-456A-A9F0-50A5B7F86B29}" type="presOf" srcId="{0AD20B88-DD41-40E9-A15C-F940A560095A}" destId="{D8A2DAC9-E732-44CB-BDEA-32C165AE5008}" srcOrd="1" destOrd="0" presId="urn:microsoft.com/office/officeart/2005/8/layout/orgChart1"/>
    <dgm:cxn modelId="{150F02AE-F43A-4759-8BF4-9CAC2C6F0E5B}" srcId="{7F4B44E5-214B-476A-A1F2-9FA3410C4E22}" destId="{0AD20B88-DD41-40E9-A15C-F940A560095A}" srcOrd="0" destOrd="0" parTransId="{6549B151-902A-463A-81E1-F9F2CA049A76}" sibTransId="{D128C825-AB0E-4757-9C4D-C59320F578C0}"/>
    <dgm:cxn modelId="{767095D3-2184-4F62-8CAA-82FF49597BC8}" type="presOf" srcId="{4272F31E-991B-44D0-8E63-6CB2A3D78429}" destId="{641A3868-92EF-4DC5-A784-D7FF4D433912}" srcOrd="0" destOrd="0" presId="urn:microsoft.com/office/officeart/2005/8/layout/orgChart1"/>
    <dgm:cxn modelId="{9E58E1FD-54CC-4A37-ABDF-0CC692261F3E}" type="presOf" srcId="{AFB4E6D2-8D65-4541-B9F5-A4E941E433B1}" destId="{DDACFD15-CCCD-4567-9EB6-B559C6348087}" srcOrd="0" destOrd="0" presId="urn:microsoft.com/office/officeart/2005/8/layout/orgChart1"/>
    <dgm:cxn modelId="{EDEB28E5-643D-4E41-AA40-A5B289ADB08E}" srcId="{AFB4E6D2-8D65-4541-B9F5-A4E941E433B1}" destId="{4272F31E-991B-44D0-8E63-6CB2A3D78429}" srcOrd="0" destOrd="0" parTransId="{D2BD9017-16B5-45ED-A228-7672B80AD9B1}" sibTransId="{B6132E16-C1CD-45EF-A2EE-096B39F3BF71}"/>
    <dgm:cxn modelId="{CBDC3665-D1CC-449D-813E-8299E90ABF10}" type="presOf" srcId="{AFB4E6D2-8D65-4541-B9F5-A4E941E433B1}" destId="{57FDDAC4-34AC-40A5-B487-33BA5B8110EC}" srcOrd="1" destOrd="0" presId="urn:microsoft.com/office/officeart/2005/8/layout/orgChart1"/>
    <dgm:cxn modelId="{F2B2EB1E-08C8-45BE-A2A0-AC2FF9B76D99}" type="presOf" srcId="{76632C44-133B-4345-8925-BB50083CA117}" destId="{22EFA35C-B8CC-4A5E-9E70-6512BB0AEAAB}" srcOrd="0" destOrd="0" presId="urn:microsoft.com/office/officeart/2005/8/layout/orgChart1"/>
    <dgm:cxn modelId="{33A493ED-F34E-43B1-AFAC-DB1DCFDD7223}" srcId="{4272F31E-991B-44D0-8E63-6CB2A3D78429}" destId="{8845EDA8-1A32-4B95-9259-C322C6FD1FE3}" srcOrd="0" destOrd="0" parTransId="{CBE9D12A-2207-4217-B344-A56EFC9F3A94}" sibTransId="{69202115-802C-4098-9ED8-E29D1C98DE78}"/>
    <dgm:cxn modelId="{57CFDD33-EABE-4B82-996D-0FF777C579CE}" type="presOf" srcId="{0AD20B88-DD41-40E9-A15C-F940A560095A}" destId="{88FD9F84-6383-4B93-8F37-D97FC9D50BE7}" srcOrd="0" destOrd="0" presId="urn:microsoft.com/office/officeart/2005/8/layout/orgChart1"/>
    <dgm:cxn modelId="{9708D933-296F-4256-BF93-97CDDF368A05}" type="presOf" srcId="{4272F31E-991B-44D0-8E63-6CB2A3D78429}" destId="{1D46BCBC-4E20-427F-878B-662B759FEE2E}" srcOrd="1" destOrd="0" presId="urn:microsoft.com/office/officeart/2005/8/layout/orgChart1"/>
    <dgm:cxn modelId="{24EB845A-FB6E-4621-9328-424C4BCCD8F2}" type="presOf" srcId="{457C74CF-5606-4545-9031-A77020556432}" destId="{4B48FAAA-164B-4C09-90BF-C28C5DDEBE48}" srcOrd="0" destOrd="0" presId="urn:microsoft.com/office/officeart/2005/8/layout/orgChart1"/>
    <dgm:cxn modelId="{CC1BD9A5-5712-40AE-9EF0-8D1F412407D0}" srcId="{0AD20B88-DD41-40E9-A15C-F940A560095A}" destId="{AFB4E6D2-8D65-4541-B9F5-A4E941E433B1}" srcOrd="0" destOrd="0" parTransId="{76632C44-133B-4345-8925-BB50083CA117}" sibTransId="{6296927B-F1AF-42B3-BBDB-2BAE7D1A1221}"/>
    <dgm:cxn modelId="{E1385A49-7E9D-418A-BB98-60B302623516}" type="presOf" srcId="{A039B79E-70A1-476E-A971-D9240FF1CF69}" destId="{7DBBA9A9-C0B1-4C0A-B1BA-EBEF7CC8333C}" srcOrd="0" destOrd="0" presId="urn:microsoft.com/office/officeart/2005/8/layout/orgChart1"/>
    <dgm:cxn modelId="{01B6DF97-18A7-4338-B140-03F55982D502}" srcId="{0AD20B88-DD41-40E9-A15C-F940A560095A}" destId="{A039B79E-70A1-476E-A971-D9240FF1CF69}" srcOrd="1" destOrd="0" parTransId="{91767F7C-357C-498B-8090-E1E0101DCEF6}" sibTransId="{6EFAEC7F-CD24-4767-A79F-E29EC5494D22}"/>
    <dgm:cxn modelId="{1037BAA1-B969-4007-9815-229B3254D51C}" srcId="{AFB4E6D2-8D65-4541-B9F5-A4E941E433B1}" destId="{08F29A10-389B-4924-8A6D-C451FA2D46F8}" srcOrd="1" destOrd="0" parTransId="{E2FAEA35-7C14-4FB6-B14A-CEB47D606F0C}" sibTransId="{5D653004-12AE-4537-866E-AC659394FF40}"/>
    <dgm:cxn modelId="{B386CA5E-0933-482A-8177-BD44FB8E4C42}" type="presOf" srcId="{051B2AB2-CB5F-4EF2-BAEB-03A45DBED58E}" destId="{57797E67-8552-45E5-B0A5-664BC3193684}" srcOrd="0" destOrd="0" presId="urn:microsoft.com/office/officeart/2005/8/layout/orgChart1"/>
    <dgm:cxn modelId="{6081B332-ED6D-40C2-BDEE-48B164243BE4}" type="presOf" srcId="{08F29A10-389B-4924-8A6D-C451FA2D46F8}" destId="{7826DCCF-AFE5-4402-9261-9E9293CB0D63}" srcOrd="0" destOrd="0" presId="urn:microsoft.com/office/officeart/2005/8/layout/orgChart1"/>
    <dgm:cxn modelId="{16FD78C2-3185-43F6-B6A5-A2312C4EDB75}" type="presOf" srcId="{E2FAEA35-7C14-4FB6-B14A-CEB47D606F0C}" destId="{84D45737-96B3-4828-8112-9A0FC67A0172}" srcOrd="0" destOrd="0" presId="urn:microsoft.com/office/officeart/2005/8/layout/orgChart1"/>
    <dgm:cxn modelId="{FC8466E9-BD6A-42A5-B253-1D4AD0E6643C}" type="presOf" srcId="{A039B79E-70A1-476E-A971-D9240FF1CF69}" destId="{A8B38214-E343-4BD3-BBB2-B1401A5AE011}" srcOrd="1" destOrd="0" presId="urn:microsoft.com/office/officeart/2005/8/layout/orgChart1"/>
    <dgm:cxn modelId="{26F7EAF2-E578-49B4-82CC-C86C9ACFA2A9}" type="presParOf" srcId="{F9E0B4C1-4D1E-4A0B-844B-C669F031224B}" destId="{9B2F2E5D-01DF-48CA-B66F-D5149E52292C}" srcOrd="0" destOrd="0" presId="urn:microsoft.com/office/officeart/2005/8/layout/orgChart1"/>
    <dgm:cxn modelId="{B4244A3D-09FA-4192-81B9-8251F9AB6812}" type="presParOf" srcId="{9B2F2E5D-01DF-48CA-B66F-D5149E52292C}" destId="{AAD42A45-0949-4598-9887-619CB6C69D29}" srcOrd="0" destOrd="0" presId="urn:microsoft.com/office/officeart/2005/8/layout/orgChart1"/>
    <dgm:cxn modelId="{4DEAE594-4504-4831-A93F-D9F617D4AA4D}" type="presParOf" srcId="{AAD42A45-0949-4598-9887-619CB6C69D29}" destId="{88FD9F84-6383-4B93-8F37-D97FC9D50BE7}" srcOrd="0" destOrd="0" presId="urn:microsoft.com/office/officeart/2005/8/layout/orgChart1"/>
    <dgm:cxn modelId="{32B9F9B8-4444-4C15-9039-540AEE5A9F4A}" type="presParOf" srcId="{AAD42A45-0949-4598-9887-619CB6C69D29}" destId="{D8A2DAC9-E732-44CB-BDEA-32C165AE5008}" srcOrd="1" destOrd="0" presId="urn:microsoft.com/office/officeart/2005/8/layout/orgChart1"/>
    <dgm:cxn modelId="{8E123C24-BFA9-4E1B-96CE-1B7284628F95}" type="presParOf" srcId="{9B2F2E5D-01DF-48CA-B66F-D5149E52292C}" destId="{89F6237F-859E-4264-AB10-753F59A3EA88}" srcOrd="1" destOrd="0" presId="urn:microsoft.com/office/officeart/2005/8/layout/orgChart1"/>
    <dgm:cxn modelId="{DF31D055-5916-4427-B85F-DA35E4DBB81C}" type="presParOf" srcId="{89F6237F-859E-4264-AB10-753F59A3EA88}" destId="{22EFA35C-B8CC-4A5E-9E70-6512BB0AEAAB}" srcOrd="0" destOrd="0" presId="urn:microsoft.com/office/officeart/2005/8/layout/orgChart1"/>
    <dgm:cxn modelId="{635046EA-BB85-4593-A244-F3448A960C57}" type="presParOf" srcId="{89F6237F-859E-4264-AB10-753F59A3EA88}" destId="{19435F59-CF8F-4EBF-AA4A-6108E34D296F}" srcOrd="1" destOrd="0" presId="urn:microsoft.com/office/officeart/2005/8/layout/orgChart1"/>
    <dgm:cxn modelId="{43EA1EBC-799A-437C-8378-755B70E5773A}" type="presParOf" srcId="{19435F59-CF8F-4EBF-AA4A-6108E34D296F}" destId="{ADB1CAF2-FEAD-4584-B4EF-4F1C4368959F}" srcOrd="0" destOrd="0" presId="urn:microsoft.com/office/officeart/2005/8/layout/orgChart1"/>
    <dgm:cxn modelId="{C32200CE-DD63-4FF0-A3F5-9B238F0BEEC7}" type="presParOf" srcId="{ADB1CAF2-FEAD-4584-B4EF-4F1C4368959F}" destId="{DDACFD15-CCCD-4567-9EB6-B559C6348087}" srcOrd="0" destOrd="0" presId="urn:microsoft.com/office/officeart/2005/8/layout/orgChart1"/>
    <dgm:cxn modelId="{4E3CA8EB-D011-4722-8632-6962678385EE}" type="presParOf" srcId="{ADB1CAF2-FEAD-4584-B4EF-4F1C4368959F}" destId="{57FDDAC4-34AC-40A5-B487-33BA5B8110EC}" srcOrd="1" destOrd="0" presId="urn:microsoft.com/office/officeart/2005/8/layout/orgChart1"/>
    <dgm:cxn modelId="{9507223C-62D0-4CE2-906A-C34104F8A80B}" type="presParOf" srcId="{19435F59-CF8F-4EBF-AA4A-6108E34D296F}" destId="{63D9CFFA-771F-46BA-9CC0-C4199EEA6DE7}" srcOrd="1" destOrd="0" presId="urn:microsoft.com/office/officeart/2005/8/layout/orgChart1"/>
    <dgm:cxn modelId="{C4E67747-4A42-47C4-9365-34116FD0699E}" type="presParOf" srcId="{63D9CFFA-771F-46BA-9CC0-C4199EEA6DE7}" destId="{A543A824-FD43-46F2-A26A-62F3EA739200}" srcOrd="0" destOrd="0" presId="urn:microsoft.com/office/officeart/2005/8/layout/orgChart1"/>
    <dgm:cxn modelId="{F010408A-1213-4EDD-92E7-C319A547A38B}" type="presParOf" srcId="{63D9CFFA-771F-46BA-9CC0-C4199EEA6DE7}" destId="{9E102648-1EAD-47BF-A4C0-C0632428CC90}" srcOrd="1" destOrd="0" presId="urn:microsoft.com/office/officeart/2005/8/layout/orgChart1"/>
    <dgm:cxn modelId="{291821EF-8A22-45E7-9D6F-5247CEAFBBFE}" type="presParOf" srcId="{9E102648-1EAD-47BF-A4C0-C0632428CC90}" destId="{1E4F95B3-D5D1-4B88-A80A-6C531E12EA02}" srcOrd="0" destOrd="0" presId="urn:microsoft.com/office/officeart/2005/8/layout/orgChart1"/>
    <dgm:cxn modelId="{A9DCB33C-0EBB-4C62-B7F7-CAAEAE707B69}" type="presParOf" srcId="{1E4F95B3-D5D1-4B88-A80A-6C531E12EA02}" destId="{641A3868-92EF-4DC5-A784-D7FF4D433912}" srcOrd="0" destOrd="0" presId="urn:microsoft.com/office/officeart/2005/8/layout/orgChart1"/>
    <dgm:cxn modelId="{E92B8C9C-FA0C-460B-9C4D-BF6C64679FA4}" type="presParOf" srcId="{1E4F95B3-D5D1-4B88-A80A-6C531E12EA02}" destId="{1D46BCBC-4E20-427F-878B-662B759FEE2E}" srcOrd="1" destOrd="0" presId="urn:microsoft.com/office/officeart/2005/8/layout/orgChart1"/>
    <dgm:cxn modelId="{48C6A50C-82DC-4966-98A3-988A8D539C59}" type="presParOf" srcId="{9E102648-1EAD-47BF-A4C0-C0632428CC90}" destId="{244A3C85-E165-4963-ADC5-DAECF859B075}" srcOrd="1" destOrd="0" presId="urn:microsoft.com/office/officeart/2005/8/layout/orgChart1"/>
    <dgm:cxn modelId="{AB9E5EE6-BAB3-4BB0-B573-C18C28E66E4C}" type="presParOf" srcId="{244A3C85-E165-4963-ADC5-DAECF859B075}" destId="{9CE4729C-04E7-4BE2-83A5-17125A931C69}" srcOrd="0" destOrd="0" presId="urn:microsoft.com/office/officeart/2005/8/layout/orgChart1"/>
    <dgm:cxn modelId="{C508C47A-64CC-421C-91DC-F89F53BA5396}" type="presParOf" srcId="{244A3C85-E165-4963-ADC5-DAECF859B075}" destId="{FC2A784F-4B80-4546-BCAD-7778A411D743}" srcOrd="1" destOrd="0" presId="urn:microsoft.com/office/officeart/2005/8/layout/orgChart1"/>
    <dgm:cxn modelId="{674E855A-652F-414E-94C0-1B07785AC759}" type="presParOf" srcId="{FC2A784F-4B80-4546-BCAD-7778A411D743}" destId="{EAC12471-CCA3-4BFB-8DF2-FE85131E7217}" srcOrd="0" destOrd="0" presId="urn:microsoft.com/office/officeart/2005/8/layout/orgChart1"/>
    <dgm:cxn modelId="{96E0D254-8996-4DA4-B27D-6CF864D98E7B}" type="presParOf" srcId="{EAC12471-CCA3-4BFB-8DF2-FE85131E7217}" destId="{AF6C8488-7FAD-477F-B672-6B542AEA5E4C}" srcOrd="0" destOrd="0" presId="urn:microsoft.com/office/officeart/2005/8/layout/orgChart1"/>
    <dgm:cxn modelId="{1759455E-80BA-4EC6-AB31-85652B497B35}" type="presParOf" srcId="{EAC12471-CCA3-4BFB-8DF2-FE85131E7217}" destId="{911AA9FB-EBF5-4B4A-8DF2-FCABEB25D3D4}" srcOrd="1" destOrd="0" presId="urn:microsoft.com/office/officeart/2005/8/layout/orgChart1"/>
    <dgm:cxn modelId="{68B62DE4-EC53-4348-9CE4-45050C3F911C}" type="presParOf" srcId="{FC2A784F-4B80-4546-BCAD-7778A411D743}" destId="{18422D99-6775-4FC6-A2B1-54A0C9E40D14}" srcOrd="1" destOrd="0" presId="urn:microsoft.com/office/officeart/2005/8/layout/orgChart1"/>
    <dgm:cxn modelId="{C245F166-5FB8-4554-BBD2-691C7B1905FB}" type="presParOf" srcId="{FC2A784F-4B80-4546-BCAD-7778A411D743}" destId="{2CC1B607-E15E-4EBC-AB00-4D6E38A215A7}" srcOrd="2" destOrd="0" presId="urn:microsoft.com/office/officeart/2005/8/layout/orgChart1"/>
    <dgm:cxn modelId="{E2F52CE5-BF90-4436-A6D8-B012945CF077}" type="presParOf" srcId="{9E102648-1EAD-47BF-A4C0-C0632428CC90}" destId="{6B47F082-1BE9-41D4-A0AD-733C797669E7}" srcOrd="2" destOrd="0" presId="urn:microsoft.com/office/officeart/2005/8/layout/orgChart1"/>
    <dgm:cxn modelId="{81466D3C-E1A6-4703-960F-3CD07C200377}" type="presParOf" srcId="{63D9CFFA-771F-46BA-9CC0-C4199EEA6DE7}" destId="{84D45737-96B3-4828-8112-9A0FC67A0172}" srcOrd="2" destOrd="0" presId="urn:microsoft.com/office/officeart/2005/8/layout/orgChart1"/>
    <dgm:cxn modelId="{627B74E5-2A72-4860-A4B4-4D9AD0F9FAFA}" type="presParOf" srcId="{63D9CFFA-771F-46BA-9CC0-C4199EEA6DE7}" destId="{81EA0BC7-39B2-4EF4-A415-96F1315EB9C6}" srcOrd="3" destOrd="0" presId="urn:microsoft.com/office/officeart/2005/8/layout/orgChart1"/>
    <dgm:cxn modelId="{DB89FE8F-C7CC-43CA-B01B-2C3CB0B23773}" type="presParOf" srcId="{81EA0BC7-39B2-4EF4-A415-96F1315EB9C6}" destId="{51860194-8537-4FA6-A970-CEB33CD86A99}" srcOrd="0" destOrd="0" presId="urn:microsoft.com/office/officeart/2005/8/layout/orgChart1"/>
    <dgm:cxn modelId="{2AE41597-A37A-414A-B9AA-52F4C7AF4FF2}" type="presParOf" srcId="{51860194-8537-4FA6-A970-CEB33CD86A99}" destId="{7826DCCF-AFE5-4402-9261-9E9293CB0D63}" srcOrd="0" destOrd="0" presId="urn:microsoft.com/office/officeart/2005/8/layout/orgChart1"/>
    <dgm:cxn modelId="{4EC79C91-F33E-4D47-9D91-D6E857AA0DF8}" type="presParOf" srcId="{51860194-8537-4FA6-A970-CEB33CD86A99}" destId="{73178410-5035-48D6-914F-EE03796BE32C}" srcOrd="1" destOrd="0" presId="urn:microsoft.com/office/officeart/2005/8/layout/orgChart1"/>
    <dgm:cxn modelId="{4AF6F6F9-0AD7-4682-83FB-AFD9AFA108DD}" type="presParOf" srcId="{81EA0BC7-39B2-4EF4-A415-96F1315EB9C6}" destId="{60B62E45-B899-45E7-925E-14CF3CABDF69}" srcOrd="1" destOrd="0" presId="urn:microsoft.com/office/officeart/2005/8/layout/orgChart1"/>
    <dgm:cxn modelId="{026880F0-C7EB-4857-BAEA-F1C491A5AF2B}" type="presParOf" srcId="{81EA0BC7-39B2-4EF4-A415-96F1315EB9C6}" destId="{E02B3A8F-DB4F-4578-BB03-6592D29274B7}" srcOrd="2" destOrd="0" presId="urn:microsoft.com/office/officeart/2005/8/layout/orgChart1"/>
    <dgm:cxn modelId="{7492ED36-05ED-4394-A031-815F9F7FA47A}" type="presParOf" srcId="{19435F59-CF8F-4EBF-AA4A-6108E34D296F}" destId="{D13F4023-E120-4289-88A1-290D71B875A3}" srcOrd="2" destOrd="0" presId="urn:microsoft.com/office/officeart/2005/8/layout/orgChart1"/>
    <dgm:cxn modelId="{C4306DF4-38BF-4B45-BB51-A6228D16AD23}" type="presParOf" srcId="{89F6237F-859E-4264-AB10-753F59A3EA88}" destId="{EE143D50-7C8F-4B29-B476-C53EC614C30D}" srcOrd="2" destOrd="0" presId="urn:microsoft.com/office/officeart/2005/8/layout/orgChart1"/>
    <dgm:cxn modelId="{A810DCCC-3DE5-494E-BF6E-CD79186E7100}" type="presParOf" srcId="{89F6237F-859E-4264-AB10-753F59A3EA88}" destId="{297FD712-2559-430E-85A8-53A5DDB43CE5}" srcOrd="3" destOrd="0" presId="urn:microsoft.com/office/officeart/2005/8/layout/orgChart1"/>
    <dgm:cxn modelId="{DC92E011-38DB-47FC-93B2-59C5C7AF24F5}" type="presParOf" srcId="{297FD712-2559-430E-85A8-53A5DDB43CE5}" destId="{1D6A5558-F219-4FE9-B795-F5C1C78B4E9F}" srcOrd="0" destOrd="0" presId="urn:microsoft.com/office/officeart/2005/8/layout/orgChart1"/>
    <dgm:cxn modelId="{CE62DBA7-6837-4843-B3D0-076FC9C30AD5}" type="presParOf" srcId="{1D6A5558-F219-4FE9-B795-F5C1C78B4E9F}" destId="{7DBBA9A9-C0B1-4C0A-B1BA-EBEF7CC8333C}" srcOrd="0" destOrd="0" presId="urn:microsoft.com/office/officeart/2005/8/layout/orgChart1"/>
    <dgm:cxn modelId="{02D2649E-FE8B-4711-9577-2D4A88AEF0A5}" type="presParOf" srcId="{1D6A5558-F219-4FE9-B795-F5C1C78B4E9F}" destId="{A8B38214-E343-4BD3-BBB2-B1401A5AE011}" srcOrd="1" destOrd="0" presId="urn:microsoft.com/office/officeart/2005/8/layout/orgChart1"/>
    <dgm:cxn modelId="{A245C9D3-8F7C-4770-AE88-CB390E310147}" type="presParOf" srcId="{297FD712-2559-430E-85A8-53A5DDB43CE5}" destId="{87CDB85A-12FE-42BC-BEFB-166C1BF9DB08}" srcOrd="1" destOrd="0" presId="urn:microsoft.com/office/officeart/2005/8/layout/orgChart1"/>
    <dgm:cxn modelId="{48F84C29-2C63-47E4-AFC9-05DE9F30026A}" type="presParOf" srcId="{87CDB85A-12FE-42BC-BEFB-166C1BF9DB08}" destId="{EC758290-85DF-4F58-89A9-4D64678A6038}" srcOrd="0" destOrd="0" presId="urn:microsoft.com/office/officeart/2005/8/layout/orgChart1"/>
    <dgm:cxn modelId="{47DD1FF9-A4FE-4768-846C-EB7B1496F329}" type="presParOf" srcId="{87CDB85A-12FE-42BC-BEFB-166C1BF9DB08}" destId="{9C080D82-CEC2-4A52-9EDE-0E066464061A}" srcOrd="1" destOrd="0" presId="urn:microsoft.com/office/officeart/2005/8/layout/orgChart1"/>
    <dgm:cxn modelId="{324586BA-1DE1-465D-9728-334BFA7765DB}" type="presParOf" srcId="{9C080D82-CEC2-4A52-9EDE-0E066464061A}" destId="{B2A61AFE-B4C0-4B44-B26C-55A50C66F228}" srcOrd="0" destOrd="0" presId="urn:microsoft.com/office/officeart/2005/8/layout/orgChart1"/>
    <dgm:cxn modelId="{9A3C422B-A359-4663-97BC-C62D64B7AEDA}" type="presParOf" srcId="{B2A61AFE-B4C0-4B44-B26C-55A50C66F228}" destId="{4B48FAAA-164B-4C09-90BF-C28C5DDEBE48}" srcOrd="0" destOrd="0" presId="urn:microsoft.com/office/officeart/2005/8/layout/orgChart1"/>
    <dgm:cxn modelId="{3D0CF4A4-BDCB-48A2-A012-773F6B6DB413}" type="presParOf" srcId="{B2A61AFE-B4C0-4B44-B26C-55A50C66F228}" destId="{AAD7B803-3F24-48A3-AAC3-A03BC8F98024}" srcOrd="1" destOrd="0" presId="urn:microsoft.com/office/officeart/2005/8/layout/orgChart1"/>
    <dgm:cxn modelId="{427E9DB7-01E7-4F99-8D87-260302585865}" type="presParOf" srcId="{9C080D82-CEC2-4A52-9EDE-0E066464061A}" destId="{A9D5BC53-AE48-4F32-8944-000BEC3EF6BC}" srcOrd="1" destOrd="0" presId="urn:microsoft.com/office/officeart/2005/8/layout/orgChart1"/>
    <dgm:cxn modelId="{CE1E00B2-8DF7-4565-A392-96FAE7536119}" type="presParOf" srcId="{9C080D82-CEC2-4A52-9EDE-0E066464061A}" destId="{FBF965A9-24A3-4EBB-B711-7B8691256031}" srcOrd="2" destOrd="0" presId="urn:microsoft.com/office/officeart/2005/8/layout/orgChart1"/>
    <dgm:cxn modelId="{2A0CD774-E1BB-40B3-A127-A455DFD9C508}" type="presParOf" srcId="{87CDB85A-12FE-42BC-BEFB-166C1BF9DB08}" destId="{4569ECCF-E87F-4CD5-94BC-12707A0B1619}" srcOrd="2" destOrd="0" presId="urn:microsoft.com/office/officeart/2005/8/layout/orgChart1"/>
    <dgm:cxn modelId="{22C874B2-BCA7-4B33-BE61-1D5938BCE24F}" type="presParOf" srcId="{87CDB85A-12FE-42BC-BEFB-166C1BF9DB08}" destId="{D560EC27-A12E-4EB2-90D8-C4DEAEE938AC}" srcOrd="3" destOrd="0" presId="urn:microsoft.com/office/officeart/2005/8/layout/orgChart1"/>
    <dgm:cxn modelId="{A5E653DE-B1DF-4903-86ED-8A790D636840}" type="presParOf" srcId="{D560EC27-A12E-4EB2-90D8-C4DEAEE938AC}" destId="{D71338C4-E6FB-4CA4-957B-62124058B00E}" srcOrd="0" destOrd="0" presId="urn:microsoft.com/office/officeart/2005/8/layout/orgChart1"/>
    <dgm:cxn modelId="{5F7A49D3-0B84-4A1D-A7F6-B874F07298B9}" type="presParOf" srcId="{D71338C4-E6FB-4CA4-957B-62124058B00E}" destId="{57797E67-8552-45E5-B0A5-664BC3193684}" srcOrd="0" destOrd="0" presId="urn:microsoft.com/office/officeart/2005/8/layout/orgChart1"/>
    <dgm:cxn modelId="{3537F043-A9BF-4B78-A7E8-108463BD7091}" type="presParOf" srcId="{D71338C4-E6FB-4CA4-957B-62124058B00E}" destId="{23A64341-A040-4137-9A66-15C2426A1C88}" srcOrd="1" destOrd="0" presId="urn:microsoft.com/office/officeart/2005/8/layout/orgChart1"/>
    <dgm:cxn modelId="{4A7D048A-DC6A-4DB9-8BBD-DA0C475E57E5}" type="presParOf" srcId="{D560EC27-A12E-4EB2-90D8-C4DEAEE938AC}" destId="{DC8A8DC5-9E74-47C2-AF19-5BA03489FAFB}" srcOrd="1" destOrd="0" presId="urn:microsoft.com/office/officeart/2005/8/layout/orgChart1"/>
    <dgm:cxn modelId="{D40D1986-394A-435C-BFC6-068160A114DA}" type="presParOf" srcId="{D560EC27-A12E-4EB2-90D8-C4DEAEE938AC}" destId="{5543BC1E-65D9-41FD-8A80-069DD1AF4246}" srcOrd="2" destOrd="0" presId="urn:microsoft.com/office/officeart/2005/8/layout/orgChart1"/>
    <dgm:cxn modelId="{910CE6AD-E8AC-4366-8E1E-84EF60E7CFAB}" type="presParOf" srcId="{297FD712-2559-430E-85A8-53A5DDB43CE5}" destId="{B10C3747-2342-46DF-B697-72E16EF1B0C8}" srcOrd="2" destOrd="0" presId="urn:microsoft.com/office/officeart/2005/8/layout/orgChart1"/>
    <dgm:cxn modelId="{F5077AF3-90D7-446A-A12E-82C704EDAC2F}" type="presParOf" srcId="{9B2F2E5D-01DF-48CA-B66F-D5149E52292C}" destId="{BE782EE6-A606-49C7-9AEA-8F8444545F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1EEE-9DCE-451F-939D-A6AEB42345EE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88359B-BC9E-4434-BF82-E7F39B91EB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1EEE-9DCE-451F-939D-A6AEB42345EE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8359B-BC9E-4434-BF82-E7F39B91E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1EEE-9DCE-451F-939D-A6AEB42345EE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8359B-BC9E-4434-BF82-E7F39B91E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291EEE-9DCE-451F-939D-A6AEB42345EE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F88359B-BC9E-4434-BF82-E7F39B91EB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1EEE-9DCE-451F-939D-A6AEB42345EE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8359B-BC9E-4434-BF82-E7F39B91EB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1EEE-9DCE-451F-939D-A6AEB42345EE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8359B-BC9E-4434-BF82-E7F39B91EB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8359B-BC9E-4434-BF82-E7F39B91EB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1EEE-9DCE-451F-939D-A6AEB42345EE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1EEE-9DCE-451F-939D-A6AEB42345EE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8359B-BC9E-4434-BF82-E7F39B91EB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1EEE-9DCE-451F-939D-A6AEB42345EE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8359B-BC9E-4434-BF82-E7F39B91EB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291EEE-9DCE-451F-939D-A6AEB42345EE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F88359B-BC9E-4434-BF82-E7F39B91EB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1EEE-9DCE-451F-939D-A6AEB42345EE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88359B-BC9E-4434-BF82-E7F39B91EB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291EEE-9DCE-451F-939D-A6AEB42345EE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F88359B-BC9E-4434-BF82-E7F39B91EB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tkachestvo.76pz-smolen.edusite.ru/images/p5_muzey2019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fabrics.net.ua/p167260-tkan-kostyumnaya-obsesion.html" TargetMode="External"/><Relationship Id="rId3" Type="http://schemas.openxmlformats.org/officeDocument/2006/relationships/image" Target="../media/image32.jpeg"/><Relationship Id="rId7" Type="http://schemas.openxmlformats.org/officeDocument/2006/relationships/image" Target="../media/image33.jpeg"/><Relationship Id="rId2" Type="http://schemas.openxmlformats.org/officeDocument/2006/relationships/hyperlink" Target="http://fabrics.net.ua/p90515-len-gladkokrashenyj-barnaut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abrics.net.ua/p103012-len-strejch-nabivnoj.html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fabrics.net.ua/p48293-batist-kresh-vyshivkoj.html" TargetMode="External"/><Relationship Id="rId9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.fromuz.com/forum/uploads/post-3369-1141660033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fabrics.net.ua/p78666-kotton-tvil-nabivnoj.html" TargetMode="External"/><Relationship Id="rId13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12" Type="http://schemas.openxmlformats.org/officeDocument/2006/relationships/hyperlink" Target="http://fabrics.net.ua/p94505-kotton-nabivnoj-stepl.html" TargetMode="External"/><Relationship Id="rId2" Type="http://schemas.openxmlformats.org/officeDocument/2006/relationships/hyperlink" Target="http://fabrics.net.ua/p128048-dzhins-strejch-vyshivkoj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abrics.net.ua/p47896-batist-kresh-paetkami.html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8.jpeg"/><Relationship Id="rId10" Type="http://schemas.openxmlformats.org/officeDocument/2006/relationships/hyperlink" Target="http://fabrics.net.ua/p43377-batist.html" TargetMode="External"/><Relationship Id="rId4" Type="http://schemas.openxmlformats.org/officeDocument/2006/relationships/hyperlink" Target="http://fabrics.net.ua/p48293-batist-kresh-vyshivkoj.html" TargetMode="External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672" y="1052736"/>
            <a:ext cx="5904656" cy="1872208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Материаловедение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800" b="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 класс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331640" y="2348880"/>
            <a:ext cx="6769100" cy="381642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000" b="0" i="1" u="none" strike="noStrike" kern="1200" cap="none" spc="100" normalizeH="0" baseline="0" noProof="0" dirty="0" smtClean="0">
              <a:ln>
                <a:noFill/>
              </a:ln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en-US" sz="2400" b="0" i="1" u="none" strike="noStrike" kern="1200" cap="none" spc="100" normalizeH="0" baseline="0" noProof="0" dirty="0" smtClean="0">
              <a:ln>
                <a:noFill/>
              </a:ln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200" b="0" i="1" u="none" strike="noStrike" kern="1200" cap="none" spc="100" normalizeH="0" baseline="0" noProof="0" dirty="0" smtClean="0">
              <a:ln>
                <a:noFill/>
              </a:ln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200" b="0" i="1" u="none" strike="noStrike" kern="1200" cap="none" spc="100" normalizeH="0" baseline="0" noProof="0" dirty="0" smtClean="0">
              <a:ln>
                <a:noFill/>
              </a:ln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200" b="0" i="1" u="none" strike="noStrike" kern="1200" cap="none" spc="100" normalizeH="0" baseline="0" noProof="0" dirty="0" smtClean="0">
              <a:ln>
                <a:noFill/>
              </a:ln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3645024"/>
            <a:ext cx="69127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000" b="1" i="1" dirty="0" smtClean="0">
                <a:solidFill>
                  <a:srgbClr val="990033"/>
                </a:solidFill>
                <a:latin typeface="+mj-lt"/>
              </a:rPr>
              <a:t>Классификация текстильных волокон.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b="1" i="1" dirty="0" smtClean="0">
                <a:solidFill>
                  <a:srgbClr val="990033"/>
                </a:solidFill>
                <a:latin typeface="+mj-lt"/>
              </a:rPr>
              <a:t>Получение </a:t>
            </a:r>
            <a:r>
              <a:rPr lang="ru-RU" sz="2000" b="1" i="1" dirty="0">
                <a:solidFill>
                  <a:srgbClr val="990033"/>
                </a:solidFill>
                <a:latin typeface="+mj-lt"/>
              </a:rPr>
              <a:t>растительных волокон.</a:t>
            </a:r>
            <a:endParaRPr lang="en-US" sz="2000" b="1" i="1" dirty="0">
              <a:solidFill>
                <a:srgbClr val="990033"/>
              </a:solidFill>
              <a:latin typeface="+mj-lt"/>
            </a:endParaRPr>
          </a:p>
          <a:p>
            <a:pPr algn="ctr">
              <a:lnSpc>
                <a:spcPct val="150000"/>
              </a:lnSpc>
              <a:defRPr/>
            </a:pPr>
            <a:r>
              <a:rPr lang="ru-RU" sz="2000" b="1" i="1" dirty="0">
                <a:solidFill>
                  <a:srgbClr val="990033"/>
                </a:solidFill>
                <a:latin typeface="+mj-lt"/>
              </a:rPr>
              <a:t>Свойства натуральных волокон растительного происхождения.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98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400" b="1" i="1" baseline="30000" smtClean="0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i="1" baseline="30000" smtClean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i="1" baseline="30000" smtClean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1295400" y="152400"/>
            <a:ext cx="72056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Преимущества и недостатки тканей </a:t>
            </a:r>
          </a:p>
          <a:p>
            <a:pPr algn="ctr" eaLnBrk="1" hangingPunct="1">
              <a:defRPr/>
            </a:pPr>
            <a: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из хлопка:</a:t>
            </a:r>
          </a:p>
        </p:txBody>
      </p:sp>
      <p:graphicFrame>
        <p:nvGraphicFramePr>
          <p:cNvPr id="79899" name="Group 27"/>
          <p:cNvGraphicFramePr>
            <a:graphicFrameLocks noGrp="1"/>
          </p:cNvGraphicFramePr>
          <p:nvPr/>
        </p:nvGraphicFramePr>
        <p:xfrm>
          <a:off x="228600" y="1219200"/>
          <a:ext cx="8763000" cy="5486400"/>
        </p:xfrm>
        <a:graphic>
          <a:graphicData uri="http://schemas.openxmlformats.org/drawingml/2006/table">
            <a:tbl>
              <a:tblPr/>
              <a:tblGrid>
                <a:gridCol w="4381500"/>
                <a:gridCol w="4381500"/>
              </a:tblGrid>
              <a:tr h="548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«+»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отличные гигиенические свойства (хорошо впитывает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влагу, воздухопроницаем, приятен на ощупь);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высокая прочность;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достаточная устойчивость к растяжению и изгибам;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устойчивость к многократным стиркам и глажению;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ткань хорошо настилается, не смещается и легко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поддается резанию;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низкая осыпаемость срезов;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незначительное раздвигание в швах.</a:t>
                      </a:r>
                      <a:endParaRPr kumimoji="0" 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«-»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 имеет </a:t>
                      </a:r>
                      <a:r>
                        <a:rPr kumimoji="0" 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формоустойчивости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;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устойчивость к истиранию меньше, чем у синтетических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тканей;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практически не греет.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высокая </a:t>
                      </a:r>
                      <a:r>
                        <a:rPr kumimoji="0" 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сминаемость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дает большую усадку при стрике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664"/>
            <a:ext cx="8229600" cy="6148536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9A0000"/>
                </a:solidFill>
              </a:rPr>
              <a:t>Применение хлопка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200" dirty="0" smtClean="0">
              <a:solidFill>
                <a:srgbClr val="9A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9A0000"/>
                </a:solidFill>
              </a:rPr>
              <a:t>Можно </a:t>
            </a:r>
            <a:r>
              <a:rPr lang="ru-RU" sz="2400" dirty="0">
                <a:solidFill>
                  <a:srgbClr val="9A0000"/>
                </a:solidFill>
              </a:rPr>
              <a:t>насчитать </a:t>
            </a:r>
            <a:r>
              <a:rPr lang="ru-RU" sz="2400" dirty="0" smtClean="0">
                <a:solidFill>
                  <a:srgbClr val="9A0000"/>
                </a:solidFill>
              </a:rPr>
              <a:t>около 1200 </a:t>
            </a:r>
            <a:r>
              <a:rPr lang="ru-RU" sz="2400" dirty="0">
                <a:solidFill>
                  <a:srgbClr val="9A0000"/>
                </a:solidFill>
              </a:rPr>
              <a:t>продуктов производных хлопка.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rgbClr val="9A0000"/>
                </a:solidFill>
              </a:rPr>
              <a:t>Из него делают “ денежную бумагу”.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9A0000"/>
                </a:solidFill>
              </a:rPr>
              <a:t>А хлопковое масло</a:t>
            </a:r>
            <a:r>
              <a:rPr lang="ru-RU" sz="2400" dirty="0">
                <a:solidFill>
                  <a:srgbClr val="9A0000"/>
                </a:solidFill>
              </a:rPr>
              <a:t>, из него  делают: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9A0000"/>
                </a:solidFill>
              </a:rPr>
              <a:t>  мыло,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9A0000"/>
                </a:solidFill>
              </a:rPr>
              <a:t> смазочные материалы,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9A0000"/>
                </a:solidFill>
              </a:rPr>
              <a:t> порох,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9A0000"/>
                </a:solidFill>
              </a:rPr>
              <a:t>  стеарин и глицерин, 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9A0000"/>
                </a:solidFill>
              </a:rPr>
              <a:t>маргарин и майонез.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rgbClr val="9A0000"/>
                </a:solidFill>
              </a:rPr>
              <a:t>Жмых скармливают скоту.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rgbClr val="9A0000"/>
                </a:solidFill>
              </a:rPr>
              <a:t>Да и хлопковый мед – тоже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rgbClr val="9A0000"/>
                </a:solidFill>
              </a:rPr>
              <a:t>взят пчелами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rgbClr val="9A0000"/>
                </a:solidFill>
              </a:rPr>
              <a:t>с цветущего хлопчатника…</a:t>
            </a:r>
          </a:p>
          <a:p>
            <a:pPr>
              <a:lnSpc>
                <a:spcPct val="80000"/>
              </a:lnSpc>
            </a:pPr>
            <a:endParaRPr lang="ru-RU" sz="2400" dirty="0">
              <a:solidFill>
                <a:srgbClr val="9A0000"/>
              </a:solidFill>
            </a:endParaRPr>
          </a:p>
        </p:txBody>
      </p:sp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67"/>
          <a:stretch>
            <a:fillRect/>
          </a:stretch>
        </p:blipFill>
        <p:spPr bwMode="auto">
          <a:xfrm>
            <a:off x="5364088" y="2780928"/>
            <a:ext cx="1343828" cy="119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556792"/>
            <a:ext cx="1598240" cy="112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3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667" r="4167" b="16667"/>
          <a:stretch>
            <a:fillRect/>
          </a:stretch>
        </p:blipFill>
        <p:spPr bwMode="auto">
          <a:xfrm>
            <a:off x="6012160" y="3717032"/>
            <a:ext cx="1576536" cy="1096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4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84" r="19231"/>
          <a:stretch>
            <a:fillRect/>
          </a:stretch>
        </p:blipFill>
        <p:spPr bwMode="auto">
          <a:xfrm>
            <a:off x="7596336" y="2852936"/>
            <a:ext cx="1131306" cy="139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5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941168"/>
            <a:ext cx="1800200" cy="150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6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33" t="12500" r="33333" b="8333"/>
          <a:stretch>
            <a:fillRect/>
          </a:stretch>
        </p:blipFill>
        <p:spPr bwMode="auto">
          <a:xfrm>
            <a:off x="4499992" y="3501008"/>
            <a:ext cx="75039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7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08" r="3703"/>
          <a:stretch>
            <a:fillRect/>
          </a:stretch>
        </p:blipFill>
        <p:spPr bwMode="auto">
          <a:xfrm>
            <a:off x="4932040" y="5157192"/>
            <a:ext cx="1139552" cy="128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59632" y="764704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2854"/>
                </a:solidFill>
                <a:latin typeface="+mj-lt"/>
              </a:rPr>
              <a:t>Получение  волокон  льна</a:t>
            </a:r>
            <a:endParaRPr lang="ru-RU" sz="2800" b="1" dirty="0">
              <a:solidFill>
                <a:srgbClr val="8A2854"/>
              </a:solidFill>
              <a:latin typeface="+mj-lt"/>
            </a:endParaRPr>
          </a:p>
        </p:txBody>
      </p:sp>
      <p:pic>
        <p:nvPicPr>
          <p:cNvPr id="7" name="Picture 12" descr="лен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584" y="1772816"/>
            <a:ext cx="3672408" cy="3636541"/>
          </a:xfrm>
          <a:prstGeom prst="rect">
            <a:avLst/>
          </a:prstGeom>
          <a:noFill/>
        </p:spPr>
      </p:pic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644008" y="2132856"/>
            <a:ext cx="4360862" cy="388937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524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524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A285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Лен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524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524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AF0359"/>
                </a:solidFill>
                <a:effectLst/>
                <a:uLnTx/>
                <a:uFillTx/>
                <a:latin typeface="+mj-lt"/>
              </a:rPr>
              <a:t>однолетнее травянистое растение, дающее волокно такого же названия.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AF0359"/>
                </a:solidFill>
                <a:effectLst/>
                <a:uLnTx/>
                <a:uFillTx/>
                <a:latin typeface="+mj-lt"/>
              </a:rPr>
              <a:t>       Для получения волокон используют стебель растения льна –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AF0359"/>
                </a:solidFill>
                <a:effectLst/>
                <a:uLnTx/>
                <a:uFillTx/>
                <a:latin typeface="+mj-lt"/>
              </a:rPr>
              <a:t>долгунец, высота которого достигает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srgbClr val="AF0359"/>
                </a:solidFill>
                <a:effectLst/>
                <a:uLnTx/>
                <a:uFillTx/>
                <a:latin typeface="+mj-lt"/>
              </a:rPr>
              <a:t> 100 см. </a:t>
            </a:r>
            <a:r>
              <a:rPr lang="ru-RU" sz="2400" dirty="0">
                <a:solidFill>
                  <a:srgbClr val="AF0359"/>
                </a:solidFill>
              </a:rPr>
              <a:t>Волокна  льна  расположены  в  коре  стебля. Такие  волокна  называют лубяными.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2400" dirty="0" smtClean="0">
                <a:solidFill>
                  <a:srgbClr val="AF0359"/>
                </a:solidFill>
              </a:rPr>
              <a:t>   Цвет  </a:t>
            </a:r>
            <a:r>
              <a:rPr lang="ru-RU" sz="2400" dirty="0">
                <a:solidFill>
                  <a:srgbClr val="AF0359"/>
                </a:solidFill>
              </a:rPr>
              <a:t>волокон серый    (от  светлого  до  тёмного).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6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400" b="1" i="1" baseline="30000" smtClean="0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i="1" baseline="30000" smtClean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i="1" baseline="30000" smtClean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229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2294" name="Rectangle 10"/>
          <p:cNvSpPr>
            <a:spLocks noChangeArrowheads="1"/>
          </p:cNvSpPr>
          <p:nvPr/>
        </p:nvSpPr>
        <p:spPr bwMode="auto">
          <a:xfrm>
            <a:off x="7239000" y="6019800"/>
            <a:ext cx="1371600" cy="396875"/>
          </a:xfrm>
          <a:prstGeom prst="rect">
            <a:avLst/>
          </a:prstGeom>
          <a:solidFill>
            <a:srgbClr val="BDC799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20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ткачество</a:t>
            </a:r>
          </a:p>
        </p:txBody>
      </p:sp>
      <p:sp>
        <p:nvSpPr>
          <p:cNvPr id="12295" name="Line 11"/>
          <p:cNvSpPr>
            <a:spLocks noChangeShapeType="1"/>
          </p:cNvSpPr>
          <p:nvPr/>
        </p:nvSpPr>
        <p:spPr bwMode="auto">
          <a:xfrm>
            <a:off x="5867400" y="51816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296" name="Line 12"/>
          <p:cNvSpPr>
            <a:spLocks noChangeShapeType="1"/>
          </p:cNvSpPr>
          <p:nvPr/>
        </p:nvSpPr>
        <p:spPr bwMode="auto">
          <a:xfrm>
            <a:off x="5867400" y="5562600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297" name="Line 13"/>
          <p:cNvSpPr>
            <a:spLocks noChangeShapeType="1"/>
          </p:cNvSpPr>
          <p:nvPr/>
        </p:nvSpPr>
        <p:spPr bwMode="auto">
          <a:xfrm>
            <a:off x="6781800" y="57912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298" name="Line 14"/>
          <p:cNvSpPr>
            <a:spLocks noChangeShapeType="1"/>
          </p:cNvSpPr>
          <p:nvPr/>
        </p:nvSpPr>
        <p:spPr bwMode="auto">
          <a:xfrm>
            <a:off x="6781800" y="61722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299" name="Rectangle 15"/>
          <p:cNvSpPr>
            <a:spLocks noChangeArrowheads="1"/>
          </p:cNvSpPr>
          <p:nvPr/>
        </p:nvSpPr>
        <p:spPr bwMode="auto">
          <a:xfrm>
            <a:off x="3505200" y="6324600"/>
            <a:ext cx="2959100" cy="396875"/>
          </a:xfrm>
          <a:prstGeom prst="rect">
            <a:avLst/>
          </a:prstGeom>
          <a:solidFill>
            <a:srgbClr val="BDC7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0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отделочное производство</a:t>
            </a:r>
          </a:p>
        </p:txBody>
      </p:sp>
      <p:sp>
        <p:nvSpPr>
          <p:cNvPr id="12300" name="AutoShape 16"/>
          <p:cNvSpPr>
            <a:spLocks noChangeArrowheads="1"/>
          </p:cNvSpPr>
          <p:nvPr/>
        </p:nvSpPr>
        <p:spPr bwMode="auto">
          <a:xfrm>
            <a:off x="3505200" y="6324600"/>
            <a:ext cx="2971800" cy="38100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2301" name="Line 17"/>
          <p:cNvSpPr>
            <a:spLocks noChangeShapeType="1"/>
          </p:cNvSpPr>
          <p:nvPr/>
        </p:nvSpPr>
        <p:spPr bwMode="auto">
          <a:xfrm>
            <a:off x="7848600" y="64008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302" name="Line 18"/>
          <p:cNvSpPr>
            <a:spLocks noChangeShapeType="1"/>
          </p:cNvSpPr>
          <p:nvPr/>
        </p:nvSpPr>
        <p:spPr bwMode="auto">
          <a:xfrm flipH="1">
            <a:off x="6477000" y="65532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2303" name="AutoShape 19"/>
          <p:cNvSpPr>
            <a:spLocks noChangeArrowheads="1"/>
          </p:cNvSpPr>
          <p:nvPr/>
        </p:nvSpPr>
        <p:spPr bwMode="auto">
          <a:xfrm>
            <a:off x="7239000" y="6019800"/>
            <a:ext cx="1371600" cy="381000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2 из 14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6056" y="1772816"/>
            <a:ext cx="3312368" cy="2484276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700808"/>
            <a:ext cx="453650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</a:rPr>
              <a:t>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73D1F"/>
                </a:solidFill>
                <a:effectLst/>
                <a:latin typeface="+mj-lt"/>
              </a:rPr>
              <a:t>Цвет волокон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73D1F"/>
                </a:solidFill>
                <a:effectLst/>
                <a:latin typeface="+mj-lt"/>
              </a:rPr>
              <a:t> – светло-серый, 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73D1F"/>
                </a:solidFill>
                <a:effectLst/>
                <a:latin typeface="+mj-lt"/>
              </a:rPr>
              <a:t>      с блестящей и гладкой поверхностью, обладают большой прочностью и воздухопроницаемостью.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509120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</a:rPr>
              <a:t>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9A0000"/>
                </a:solidFill>
                <a:effectLst/>
                <a:latin typeface="+mj-lt"/>
              </a:rPr>
              <a:t>Гигроскопичность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73D1F"/>
                </a:solidFill>
                <a:effectLst/>
                <a:latin typeface="+mj-lt"/>
              </a:rPr>
              <a:t> больше, чем у хлопка, выдерживает большую температуру нагрева утюга. 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373D1F"/>
                </a:solidFill>
                <a:latin typeface="+mj-lt"/>
              </a:rPr>
              <a:t> </a:t>
            </a:r>
            <a:r>
              <a:rPr lang="ru-RU" sz="2000" b="1" dirty="0" smtClean="0">
                <a:solidFill>
                  <a:srgbClr val="373D1F"/>
                </a:solidFill>
                <a:latin typeface="+mj-lt"/>
              </a:rPr>
              <a:t>     Горит лён также, как хлопок.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73D1F"/>
              </a:solidFill>
              <a:effectLst/>
              <a:latin typeface="+mj-lt"/>
            </a:endParaRP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73D1F"/>
                </a:solidFill>
                <a:effectLst/>
                <a:latin typeface="+mj-lt"/>
              </a:rPr>
              <a:t>      </a:t>
            </a:r>
            <a:endParaRPr lang="ru-RU" sz="2000" dirty="0">
              <a:solidFill>
                <a:srgbClr val="373D1F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692696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A0000"/>
                </a:solidFill>
                <a:latin typeface="+mj-lt"/>
              </a:rPr>
              <a:t>Свойства  льняного волокна</a:t>
            </a:r>
            <a:endParaRPr lang="ru-RU" sz="2400" b="1" dirty="0">
              <a:solidFill>
                <a:srgbClr val="9A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11560" y="1484784"/>
            <a:ext cx="8229600" cy="445611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 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A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Используют льняное волокно для производства летних костюмных тканей, белья, скатертей, полотенец, для пошива рабочей одежды. Из льняного волокна получают различные ткани  от брезента до батиста, широко используемые в технике и быту.</a:t>
            </a:r>
          </a:p>
          <a:p>
            <a:pPr marL="274320" marR="0" lvl="0" indent="-274320" algn="l" defTabSz="914400" rtl="0" eaLnBrk="1" fontAlgn="b" latinLnBrk="0" hangingPunct="1">
              <a:lnSpc>
                <a:spcPct val="150000"/>
              </a:lnSpc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A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В семенах льна содержатся  масла, имеющего важное техническое значение. Из него приготовляют олифу, лаки, масляные краски. Льняное масло и сами семена применяют и в медицине.</a:t>
            </a:r>
          </a:p>
          <a:p>
            <a:pPr marL="274320" marR="0" lvl="0" indent="-274320" algn="l" defTabSz="914400" rtl="0" eaLnBrk="1" fontAlgn="b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b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764704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4B542A"/>
                </a:solidFill>
                <a:latin typeface="+mj-lt"/>
              </a:rPr>
              <a:t>Использование сырья </a:t>
            </a:r>
            <a:endParaRPr lang="ru-RU" sz="2400" b="1" dirty="0">
              <a:solidFill>
                <a:srgbClr val="4B542A"/>
              </a:solidFill>
              <a:latin typeface="+mj-lt"/>
            </a:endParaRPr>
          </a:p>
        </p:txBody>
      </p:sp>
      <p:pic>
        <p:nvPicPr>
          <p:cNvPr id="6" name="Picture 5" descr="Лен гладкокрашеный «Барнаут»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05143">
            <a:off x="1201081" y="547671"/>
            <a:ext cx="895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Батист-креш с вышивкой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5517232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Лен-стрейч набивной «Glasglow»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620688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Ткань костюмная «Обсесион»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407638">
            <a:off x="7081797" y="5290724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8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400" b="1" i="1" baseline="30000" smtClean="0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i="1" baseline="30000" smtClean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i="1" baseline="30000" smtClean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auto">
          <a:xfrm>
            <a:off x="304800" y="228600"/>
            <a:ext cx="8666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Преимущества и недостатки тканей из льна:</a:t>
            </a:r>
          </a:p>
        </p:txBody>
      </p:sp>
      <p:graphicFrame>
        <p:nvGraphicFramePr>
          <p:cNvPr id="78887" name="Group 39"/>
          <p:cNvGraphicFramePr>
            <a:graphicFrameLocks noGrp="1"/>
          </p:cNvGraphicFramePr>
          <p:nvPr/>
        </p:nvGraphicFramePr>
        <p:xfrm>
          <a:off x="381000" y="914400"/>
          <a:ext cx="8382000" cy="5715000"/>
        </p:xfrm>
        <a:graphic>
          <a:graphicData uri="http://schemas.openxmlformats.org/drawingml/2006/table">
            <a:tbl>
              <a:tblPr/>
              <a:tblGrid>
                <a:gridCol w="4191000"/>
                <a:gridCol w="4191000"/>
              </a:tblGrid>
              <a:tr h="5715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«+»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легко впитывают,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сохраняют и быстро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отдают влагу;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воздухопроницаемы, дают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ощущение прохлады в жару;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обладают высокой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прочностью (во влажном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состоянии прочность еще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выше, чем в сухом);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устойчивы к истиранию;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 ворсятся;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устойчивы к многократным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стиркам и глажению;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нет раздвижения в швах.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«-»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имеет значительную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</a:t>
                      </a:r>
                      <a:r>
                        <a:rPr kumimoji="0" 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сминаемость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дает большую усадку при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стрике;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высокая осыпаемость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срезов;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режутся со значительным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усилием, ножницы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приходится часто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затачивать;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не имеет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</a:t>
                      </a:r>
                      <a:r>
                        <a:rPr kumimoji="0" 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формоустойчивости</a:t>
                      </a: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5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260648"/>
            <a:ext cx="8229600" cy="778098"/>
          </a:xfrm>
        </p:spPr>
        <p:txBody>
          <a:bodyPr/>
          <a:lstStyle/>
          <a:p>
            <a:pPr algn="ctr"/>
            <a:r>
              <a:rPr lang="ru-RU" sz="4000" dirty="0"/>
              <a:t> </a:t>
            </a:r>
            <a:r>
              <a:rPr lang="ru-RU" sz="2800" dirty="0" smtClean="0">
                <a:solidFill>
                  <a:srgbClr val="9A0000"/>
                </a:solidFill>
              </a:rPr>
              <a:t>Что ещё получают  из льна?</a:t>
            </a:r>
            <a:endParaRPr lang="ru-RU" sz="2800" dirty="0">
              <a:solidFill>
                <a:srgbClr val="9A0000"/>
              </a:solidFill>
            </a:endParaRP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1520" y="1412776"/>
            <a:ext cx="4038600" cy="4525963"/>
          </a:xfrm>
        </p:spPr>
        <p:txBody>
          <a:bodyPr/>
          <a:lstStyle/>
          <a:p>
            <a:r>
              <a:rPr lang="ru-RU" sz="2200" dirty="0">
                <a:solidFill>
                  <a:srgbClr val="373D1F"/>
                </a:solidFill>
              </a:rPr>
              <a:t>Льняное  масло</a:t>
            </a:r>
          </a:p>
          <a:p>
            <a:r>
              <a:rPr lang="ru-RU" sz="2200" dirty="0">
                <a:solidFill>
                  <a:srgbClr val="373D1F"/>
                </a:solidFill>
              </a:rPr>
              <a:t>Спирт</a:t>
            </a:r>
          </a:p>
          <a:p>
            <a:r>
              <a:rPr lang="ru-RU" sz="2200" dirty="0">
                <a:solidFill>
                  <a:srgbClr val="373D1F"/>
                </a:solidFill>
              </a:rPr>
              <a:t>Воск </a:t>
            </a:r>
          </a:p>
          <a:p>
            <a:r>
              <a:rPr lang="ru-RU" sz="2200" dirty="0">
                <a:solidFill>
                  <a:srgbClr val="373D1F"/>
                </a:solidFill>
              </a:rPr>
              <a:t>Клей</a:t>
            </a:r>
          </a:p>
          <a:p>
            <a:r>
              <a:rPr lang="ru-RU" sz="2200" dirty="0">
                <a:solidFill>
                  <a:srgbClr val="373D1F"/>
                </a:solidFill>
              </a:rPr>
              <a:t>Бумагу</a:t>
            </a:r>
          </a:p>
          <a:p>
            <a:r>
              <a:rPr lang="ru-RU" sz="2200" dirty="0" err="1">
                <a:solidFill>
                  <a:srgbClr val="373D1F"/>
                </a:solidFill>
              </a:rPr>
              <a:t>Термо</a:t>
            </a:r>
            <a:r>
              <a:rPr lang="ru-RU" sz="2200" dirty="0">
                <a:solidFill>
                  <a:srgbClr val="373D1F"/>
                </a:solidFill>
              </a:rPr>
              <a:t> и звукоизолирующие плиты </a:t>
            </a:r>
          </a:p>
          <a:p>
            <a:endParaRPr lang="ru-RU" sz="2400" dirty="0"/>
          </a:p>
        </p:txBody>
      </p:sp>
      <p:pic>
        <p:nvPicPr>
          <p:cNvPr id="6144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895601"/>
            <a:ext cx="1824873" cy="139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2800"/>
            <a:ext cx="1656184" cy="125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50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334" r="33333"/>
          <a:stretch>
            <a:fillRect/>
          </a:stretch>
        </p:blipFill>
        <p:spPr bwMode="auto">
          <a:xfrm>
            <a:off x="5410200" y="1447800"/>
            <a:ext cx="889992" cy="13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51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5029200"/>
            <a:ext cx="1759024" cy="131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52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4509120"/>
            <a:ext cx="2057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53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5013176"/>
            <a:ext cx="1850504" cy="138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54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1340768"/>
            <a:ext cx="1096482" cy="189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2" y="1412776"/>
            <a:ext cx="7560840" cy="2970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4B542A"/>
                </a:solidFill>
                <a:latin typeface="+mj-lt"/>
              </a:rPr>
              <a:t>Практическая работа </a:t>
            </a:r>
            <a:r>
              <a:rPr lang="ru-RU" sz="3200" b="1" dirty="0">
                <a:solidFill>
                  <a:srgbClr val="4B542A"/>
                </a:solidFill>
                <a:latin typeface="+mj-lt"/>
              </a:rPr>
              <a:t>№ 1 «Знакомство с натуральными волокнами растительного происхождения</a:t>
            </a:r>
            <a:r>
              <a:rPr lang="ru-RU" sz="3200" b="1" dirty="0" smtClean="0">
                <a:solidFill>
                  <a:srgbClr val="4B542A"/>
                </a:solidFill>
                <a:latin typeface="+mj-lt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740717"/>
              </p:ext>
            </p:extLst>
          </p:nvPr>
        </p:nvGraphicFramePr>
        <p:xfrm>
          <a:off x="539552" y="1268760"/>
          <a:ext cx="8136903" cy="5040559"/>
        </p:xfrm>
        <a:graphic>
          <a:graphicData uri="http://schemas.openxmlformats.org/drawingml/2006/table">
            <a:tbl>
              <a:tblPr/>
              <a:tblGrid>
                <a:gridCol w="1126306"/>
                <a:gridCol w="1763558"/>
                <a:gridCol w="1634297"/>
                <a:gridCol w="2217208"/>
                <a:gridCol w="1395534"/>
              </a:tblGrid>
              <a:tr h="262736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4B542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Виды хлопчатобумажных и льняных тканей, их свойства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4B542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Ткани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4B542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Положительные свойства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4B542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Отрицательные свойства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4B542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Виды тканей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4B542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Применение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6759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4B542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Хлопчато-бумажные</a:t>
                      </a:r>
                      <a:endParaRPr lang="ru-RU" sz="1400" b="1" dirty="0">
                        <a:solidFill>
                          <a:srgbClr val="4B542A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4B542A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4B542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Сильная </a:t>
                      </a:r>
                      <a:r>
                        <a:rPr lang="ru-RU" sz="1400" dirty="0" err="1">
                          <a:solidFill>
                            <a:srgbClr val="4B542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сминаемость</a:t>
                      </a:r>
                      <a:r>
                        <a:rPr lang="ru-RU" sz="1400" dirty="0">
                          <a:solidFill>
                            <a:srgbClr val="4B542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усадка, нестойкость окраски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4B542A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4B542A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64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4B542A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Льняные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4B542A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4B542A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4B542A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4B542A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043608" y="517322"/>
            <a:ext cx="694826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smtClean="0">
                <a:ln>
                  <a:noFill/>
                </a:ln>
                <a:solidFill>
                  <a:srgbClr val="9A0000"/>
                </a:solidFill>
                <a:effectLst/>
                <a:latin typeface="+mj-lt"/>
                <a:ea typeface="Times New Roman" pitchFamily="18" charset="0"/>
              </a:rPr>
              <a:t>Заполните таблицу: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A0000"/>
              </a:solidFill>
              <a:effectLst/>
              <a:latin typeface="+mj-lt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548680"/>
            <a:ext cx="8064896" cy="5904656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ru-RU" sz="2800" b="1" i="1" dirty="0" smtClean="0">
                <a:solidFill>
                  <a:srgbClr val="AF0376"/>
                </a:solidFill>
                <a:latin typeface="+mj-lt"/>
              </a:rPr>
              <a:t>Швейное материаловедение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изучает строение и свойства материалов, используемых для изготовления швейных изделий.</a:t>
            </a:r>
            <a:endParaRPr lang="ru-RU" b="1" u="sng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ru-RU" sz="2800" b="1" i="1" dirty="0" smtClean="0">
                <a:solidFill>
                  <a:srgbClr val="AF0376"/>
                </a:solidFill>
                <a:latin typeface="+mj-lt"/>
              </a:rPr>
              <a:t>Волокно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–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очень тонкие, гибкие, прочные нити, длина которых  больше, чем их поперечный размер.</a:t>
            </a:r>
            <a:endParaRPr lang="ru-RU" b="1" u="sng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ru-RU" sz="2800" b="1" i="1" dirty="0" smtClean="0">
                <a:solidFill>
                  <a:srgbClr val="AF0376"/>
                </a:solidFill>
                <a:latin typeface="+mj-lt"/>
              </a:rPr>
              <a:t>Текстильные волокна</a:t>
            </a:r>
            <a:r>
              <a:rPr lang="ru-RU" sz="2800" dirty="0" smtClean="0">
                <a:solidFill>
                  <a:srgbClr val="AF0376"/>
                </a:solidFill>
                <a:latin typeface="+mj-lt"/>
              </a:rPr>
              <a:t>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–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это волокна, которые используют для изготовления пряжи, ниток, тканей.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Текстильные волокна делятся на две большие группы : </a:t>
            </a:r>
            <a:r>
              <a:rPr lang="ru-RU" sz="2800" b="1" i="1" dirty="0" smtClean="0">
                <a:solidFill>
                  <a:srgbClr val="AF0376"/>
                </a:solidFill>
                <a:latin typeface="+mj-lt"/>
              </a:rPr>
              <a:t>натуральные и химические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. </a:t>
            </a:r>
            <a:endParaRPr lang="ru-RU" b="1" i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3273152"/>
          </a:xfrm>
        </p:spPr>
        <p:txBody>
          <a:bodyPr/>
          <a:lstStyle/>
          <a:p>
            <a:pPr lvl="0" algn="ctr">
              <a:lnSpc>
                <a:spcPct val="15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4B542A"/>
                </a:solidFill>
                <a:latin typeface="+mj-lt"/>
              </a:rPr>
              <a:t>Что изучает швейное материаловедение?</a:t>
            </a:r>
          </a:p>
          <a:p>
            <a:pPr lvl="0" algn="ctr">
              <a:lnSpc>
                <a:spcPct val="15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4B542A"/>
                </a:solidFill>
                <a:latin typeface="+mj-lt"/>
              </a:rPr>
              <a:t>Что называют волокном?</a:t>
            </a:r>
          </a:p>
          <a:p>
            <a:pPr lvl="0" algn="ctr">
              <a:lnSpc>
                <a:spcPct val="15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4B542A"/>
                </a:solidFill>
                <a:latin typeface="+mj-lt"/>
              </a:rPr>
              <a:t>Какие текстильные волокна вам известны? </a:t>
            </a:r>
          </a:p>
          <a:p>
            <a:pPr lvl="0" algn="ctr">
              <a:lnSpc>
                <a:spcPct val="15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4B542A"/>
                </a:solidFill>
                <a:latin typeface="+mj-lt"/>
              </a:rPr>
              <a:t>Какие натуральные волокна мы сегодня изучили?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836712"/>
            <a:ext cx="33843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8A2854"/>
                </a:solidFill>
                <a:latin typeface="+mj-lt"/>
              </a:rPr>
              <a:t>Вопросы по теме:</a:t>
            </a:r>
            <a:endParaRPr lang="ru-RU" sz="2600" b="1" dirty="0">
              <a:solidFill>
                <a:srgbClr val="8A2854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99592" y="980728"/>
            <a:ext cx="7838256" cy="47525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Натуральные волокна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это волокна     растительного, животного и минерального происхождения, образуются без вмешательства человека в природу.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50000"/>
              </a:lnSpc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66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F035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Химические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F035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</a:t>
            </a:r>
            <a:r>
              <a:rPr lang="ru-RU" sz="2400" dirty="0" smtClean="0">
                <a:solidFill>
                  <a:srgbClr val="AF0359"/>
                </a:solidFill>
                <a:latin typeface="+mj-lt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F035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это волокна, которые получают химическим способом в заводских условиях.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67544" y="1052736"/>
          <a:ext cx="82296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59632" y="404664"/>
            <a:ext cx="662473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AF0376"/>
                </a:solidFill>
                <a:latin typeface="+mj-lt"/>
              </a:rPr>
              <a:t>Классификация текстильных волокон</a:t>
            </a:r>
            <a:endParaRPr lang="ru-RU" sz="2600" b="1" dirty="0">
              <a:solidFill>
                <a:srgbClr val="AF0376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27584" y="1484784"/>
            <a:ext cx="7776864" cy="4788024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None/>
            </a:pPr>
            <a:r>
              <a:rPr lang="ru-RU" sz="2800" b="1" i="1" dirty="0" smtClean="0">
                <a:solidFill>
                  <a:srgbClr val="AF0376"/>
                </a:solidFill>
                <a:latin typeface="+mj-lt"/>
              </a:rPr>
              <a:t>Гигроскопичность</a:t>
            </a:r>
            <a:r>
              <a:rPr lang="ru-RU" b="1" i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+mj-lt"/>
              </a:rPr>
              <a:t> - способность волокон  поглощать  влагу из окружающей среды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None/>
            </a:pPr>
            <a:endParaRPr lang="ru-RU" sz="900" b="1" dirty="0" smtClean="0">
              <a:solidFill>
                <a:schemeClr val="tx2"/>
              </a:solidFill>
              <a:latin typeface="+mj-lt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AF0376"/>
                </a:solidFill>
                <a:latin typeface="+mj-lt"/>
              </a:rPr>
              <a:t>Воздухопроницаемость</a:t>
            </a:r>
            <a:r>
              <a:rPr lang="ru-RU" b="1" i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+mj-lt"/>
              </a:rPr>
              <a:t>- способность пропускать воздух  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endParaRPr lang="ru-RU" sz="900" b="1" dirty="0" smtClean="0">
              <a:solidFill>
                <a:schemeClr val="tx2"/>
              </a:solidFill>
              <a:latin typeface="+mj-lt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AF0376"/>
                </a:solidFill>
                <a:latin typeface="+mj-lt"/>
              </a:rPr>
              <a:t>Упругость</a:t>
            </a:r>
            <a:r>
              <a:rPr lang="ru-RU" b="1" i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+mj-lt"/>
              </a:rPr>
              <a:t>- способность сохранять форму и размеры после нагрузки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endParaRPr lang="ru-RU" sz="900" b="1" dirty="0" smtClean="0">
              <a:solidFill>
                <a:schemeClr val="tx2"/>
              </a:solidFill>
              <a:latin typeface="+mj-lt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AF0376"/>
                </a:solidFill>
                <a:latin typeface="+mj-lt"/>
              </a:rPr>
              <a:t>Прочность</a:t>
            </a:r>
            <a:r>
              <a:rPr lang="ru-RU" b="1" i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+mj-lt"/>
              </a:rPr>
              <a:t>- способность выдерживать нагрузки</a:t>
            </a:r>
            <a:endParaRPr lang="ru-RU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20688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AF0376"/>
                </a:solidFill>
                <a:latin typeface="+mj-lt"/>
              </a:rPr>
              <a:t>Свойства текстильных волокон</a:t>
            </a:r>
            <a:endParaRPr lang="ru-RU" sz="2800" b="1" i="1" dirty="0">
              <a:solidFill>
                <a:srgbClr val="AF0376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 из 88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55576" y="1916832"/>
            <a:ext cx="4104456" cy="3903686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004048" y="2276872"/>
            <a:ext cx="3888432" cy="3168352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70000"/>
              </a:lnSpc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   </a:t>
            </a:r>
          </a:p>
          <a:p>
            <a:pPr marL="274320" indent="-274320">
              <a:lnSpc>
                <a:spcPct val="170000"/>
              </a:lnSpc>
              <a:buClr>
                <a:schemeClr val="accent2"/>
              </a:buClr>
              <a:buSzPct val="85000"/>
            </a:pPr>
            <a:r>
              <a:rPr lang="ru-RU" sz="5000" b="1" dirty="0" smtClean="0">
                <a:solidFill>
                  <a:srgbClr val="8A2854"/>
                </a:solidFill>
              </a:rPr>
              <a:t>     </a:t>
            </a:r>
            <a:r>
              <a:rPr lang="ru-RU" sz="5500" b="1" dirty="0" smtClean="0">
                <a:solidFill>
                  <a:srgbClr val="8A2854"/>
                </a:solidFill>
              </a:rPr>
              <a:t>Хлопчатник</a:t>
            </a:r>
            <a:r>
              <a:rPr lang="ru-RU" sz="5500" dirty="0" smtClean="0">
                <a:solidFill>
                  <a:srgbClr val="8A2854"/>
                </a:solidFill>
              </a:rPr>
              <a:t> </a:t>
            </a:r>
            <a:r>
              <a:rPr lang="ru-RU" sz="5500" dirty="0">
                <a:solidFill>
                  <a:srgbClr val="8A2854"/>
                </a:solidFill>
              </a:rPr>
              <a:t>– однолетнее, кустарниковое  растение высотой  около  1  метра.</a:t>
            </a:r>
          </a:p>
          <a:p>
            <a:pPr marL="274320" marR="0" lvl="0" indent="-274320" algn="l" defTabSz="914400" rtl="0" eaLnBrk="1" fontAlgn="auto" latinLnBrk="0" hangingPunct="1">
              <a:lnSpc>
                <a:spcPct val="170000"/>
              </a:lnSpc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endParaRPr kumimoji="0" lang="ru-RU" sz="2900" b="0" i="0" u="none" strike="noStrike" kern="120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70000"/>
              </a:lnSpc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764704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+mj-lt"/>
              </a:rPr>
              <a:t>Получение волокон хлопка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68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4038600"/>
            <a:ext cx="4648200" cy="2438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400" b="1" i="1" baseline="30000" smtClean="0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i="1" baseline="30000" smtClean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600" b="1" i="1" baseline="30000" smtClean="0">
              <a:solidFill>
                <a:srgbClr val="FFFF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253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04800"/>
            <a:ext cx="8382000" cy="6229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2534" name="Rectangle 22"/>
          <p:cNvSpPr>
            <a:spLocks noChangeArrowheads="1"/>
          </p:cNvSpPr>
          <p:nvPr/>
        </p:nvSpPr>
        <p:spPr bwMode="auto">
          <a:xfrm>
            <a:off x="7010400" y="5940425"/>
            <a:ext cx="1371600" cy="396875"/>
          </a:xfrm>
          <a:prstGeom prst="rect">
            <a:avLst/>
          </a:prstGeom>
          <a:solidFill>
            <a:srgbClr val="BDC799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20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ткачество</a:t>
            </a:r>
          </a:p>
        </p:txBody>
      </p:sp>
      <p:sp>
        <p:nvSpPr>
          <p:cNvPr id="22535" name="Rectangle 23"/>
          <p:cNvSpPr>
            <a:spLocks noChangeArrowheads="1"/>
          </p:cNvSpPr>
          <p:nvPr/>
        </p:nvSpPr>
        <p:spPr bwMode="auto">
          <a:xfrm>
            <a:off x="7010400" y="5943600"/>
            <a:ext cx="1371600" cy="3810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22536" name="Line 24"/>
          <p:cNvSpPr>
            <a:spLocks noChangeShapeType="1"/>
          </p:cNvSpPr>
          <p:nvPr/>
        </p:nvSpPr>
        <p:spPr bwMode="auto">
          <a:xfrm>
            <a:off x="5562600" y="51816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537" name="Line 25"/>
          <p:cNvSpPr>
            <a:spLocks noChangeShapeType="1"/>
          </p:cNvSpPr>
          <p:nvPr/>
        </p:nvSpPr>
        <p:spPr bwMode="auto">
          <a:xfrm>
            <a:off x="5562600" y="56388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538" name="Line 26"/>
          <p:cNvSpPr>
            <a:spLocks noChangeShapeType="1"/>
          </p:cNvSpPr>
          <p:nvPr/>
        </p:nvSpPr>
        <p:spPr bwMode="auto">
          <a:xfrm>
            <a:off x="6553200" y="5791200"/>
            <a:ext cx="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539" name="Line 27"/>
          <p:cNvSpPr>
            <a:spLocks noChangeShapeType="1"/>
          </p:cNvSpPr>
          <p:nvPr/>
        </p:nvSpPr>
        <p:spPr bwMode="auto">
          <a:xfrm>
            <a:off x="6553200" y="6096000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540" name="AutoShape 28"/>
          <p:cNvSpPr>
            <a:spLocks noChangeArrowheads="1"/>
          </p:cNvSpPr>
          <p:nvPr/>
        </p:nvSpPr>
        <p:spPr bwMode="auto">
          <a:xfrm>
            <a:off x="7010400" y="5943600"/>
            <a:ext cx="1371600" cy="38100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22541" name="Rectangle 29"/>
          <p:cNvSpPr>
            <a:spLocks noChangeArrowheads="1"/>
          </p:cNvSpPr>
          <p:nvPr/>
        </p:nvSpPr>
        <p:spPr bwMode="auto">
          <a:xfrm>
            <a:off x="3505200" y="6324600"/>
            <a:ext cx="2959100" cy="396875"/>
          </a:xfrm>
          <a:prstGeom prst="rect">
            <a:avLst/>
          </a:prstGeom>
          <a:solidFill>
            <a:srgbClr val="BDC7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000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отделочное производство</a:t>
            </a:r>
          </a:p>
        </p:txBody>
      </p:sp>
      <p:sp>
        <p:nvSpPr>
          <p:cNvPr id="22542" name="AutoShape 30"/>
          <p:cNvSpPr>
            <a:spLocks noChangeArrowheads="1"/>
          </p:cNvSpPr>
          <p:nvPr/>
        </p:nvSpPr>
        <p:spPr bwMode="auto">
          <a:xfrm>
            <a:off x="3505200" y="6324600"/>
            <a:ext cx="2971800" cy="381000"/>
          </a:xfrm>
          <a:prstGeom prst="roundRect">
            <a:avLst>
              <a:gd name="adj" fmla="val 16667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22543" name="Line 31"/>
          <p:cNvSpPr>
            <a:spLocks noChangeShapeType="1"/>
          </p:cNvSpPr>
          <p:nvPr/>
        </p:nvSpPr>
        <p:spPr bwMode="auto">
          <a:xfrm>
            <a:off x="7620000" y="63246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2544" name="Line 32"/>
          <p:cNvSpPr>
            <a:spLocks noChangeShapeType="1"/>
          </p:cNvSpPr>
          <p:nvPr/>
        </p:nvSpPr>
        <p:spPr bwMode="auto">
          <a:xfrm flipH="1">
            <a:off x="6477000" y="6477000"/>
            <a:ext cx="114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412776"/>
            <a:ext cx="81734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rgbClr val="A50021"/>
                </a:solidFill>
                <a:latin typeface="+mj-lt"/>
              </a:rPr>
              <a:t>Природный цвет – белый или кремовый.</a:t>
            </a:r>
          </a:p>
          <a:p>
            <a:pPr>
              <a:defRPr/>
            </a:pPr>
            <a:r>
              <a:rPr lang="ru-RU" sz="2000" dirty="0" smtClean="0">
                <a:solidFill>
                  <a:srgbClr val="A50021"/>
                </a:solidFill>
                <a:latin typeface="+mj-lt"/>
              </a:rPr>
              <a:t>          Хлопок характеризуется высокой прочностью, малой упругостью, поэтому ткани сильно сминаются, дают большую усадку при стирке.</a:t>
            </a:r>
          </a:p>
          <a:p>
            <a:pPr>
              <a:defRPr/>
            </a:pPr>
            <a:r>
              <a:rPr lang="ru-RU" sz="2000" dirty="0" smtClean="0">
                <a:solidFill>
                  <a:srgbClr val="A50021"/>
                </a:solidFill>
                <a:latin typeface="+mj-lt"/>
              </a:rPr>
              <a:t>          Хлопок быстро впитывает влагу,  на ощупь мягкие и тепловатые.</a:t>
            </a:r>
          </a:p>
          <a:p>
            <a:pPr>
              <a:defRPr/>
            </a:pPr>
            <a:r>
              <a:rPr lang="ru-RU" sz="2000" dirty="0" smtClean="0">
                <a:solidFill>
                  <a:srgbClr val="A50021"/>
                </a:solidFill>
                <a:latin typeface="+mj-lt"/>
              </a:rPr>
              <a:t>          Волокна хлопка горят ярко-желтым пламенем, образуя серый пепел   и запах жженой бумаги.</a:t>
            </a:r>
          </a:p>
          <a:p>
            <a:pPr>
              <a:defRPr/>
            </a:pPr>
            <a:r>
              <a:rPr lang="ru-RU" sz="2000" dirty="0" smtClean="0">
                <a:solidFill>
                  <a:srgbClr val="A50021"/>
                </a:solidFill>
                <a:latin typeface="+mj-lt"/>
              </a:rPr>
              <a:t>          Из хлопка вырабатывают ткани бельевые, платьевые, костюмные, изготавливают полотенца и постельное белье, швейные нитки и пряжу.</a:t>
            </a:r>
            <a:endParaRPr lang="ru-RU" sz="2000" dirty="0">
              <a:solidFill>
                <a:srgbClr val="A50021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620688"/>
            <a:ext cx="54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A70B52"/>
                </a:solidFill>
                <a:latin typeface="+mj-lt"/>
              </a:rPr>
              <a:t>Свойства волокон хлопка</a:t>
            </a:r>
            <a:endParaRPr lang="ru-RU" sz="2400" b="1" dirty="0">
              <a:solidFill>
                <a:srgbClr val="A70B52"/>
              </a:solidFill>
              <a:latin typeface="+mj-lt"/>
            </a:endParaRPr>
          </a:p>
        </p:txBody>
      </p:sp>
      <p:pic>
        <p:nvPicPr>
          <p:cNvPr id="6" name="Picture 9" descr="Джинс-стрейч с вышивкой «Деним»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63611">
            <a:off x="758577" y="55168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Батист-креш с вышивкой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87943">
            <a:off x="2817493" y="5130876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Батист-креш с паетками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486916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Коттон-твил набивной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1560" y="5301208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Батист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361228">
            <a:off x="7455143" y="623511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Коттон набивной «Степл»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20550940">
            <a:off x="7213364" y="513426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79712" y="260648"/>
            <a:ext cx="4536504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  </a:t>
            </a:r>
            <a:r>
              <a:rPr lang="ru-RU" sz="2600" dirty="0" smtClean="0">
                <a:solidFill>
                  <a:srgbClr val="9A0000"/>
                </a:solidFill>
              </a:rPr>
              <a:t>Хлопчатобумажные  ткани</a:t>
            </a:r>
            <a:endParaRPr lang="ru-RU" sz="2600" dirty="0">
              <a:solidFill>
                <a:srgbClr val="9A0000"/>
              </a:solidFill>
            </a:endParaRPr>
          </a:p>
        </p:txBody>
      </p:sp>
      <p:pic>
        <p:nvPicPr>
          <p:cNvPr id="63495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2133600" cy="1981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3496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609600"/>
            <a:ext cx="2209800" cy="19891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7315200" y="2133600"/>
            <a:ext cx="12192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9A0000"/>
                </a:solidFill>
                <a:latin typeface="+mj-lt"/>
              </a:rPr>
              <a:t>сатин</a:t>
            </a:r>
          </a:p>
        </p:txBody>
      </p:sp>
      <p:pic>
        <p:nvPicPr>
          <p:cNvPr id="63500" name="Picture 12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5000" y="2667000"/>
            <a:ext cx="2362200" cy="2109788"/>
          </a:xfrm>
          <a:ln w="28575">
            <a:solidFill>
              <a:schemeClr val="tx1"/>
            </a:solidFill>
          </a:ln>
        </p:spPr>
      </p:pic>
      <p:pic>
        <p:nvPicPr>
          <p:cNvPr id="63501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1295400"/>
            <a:ext cx="2362200" cy="22018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3503" name="Picture 1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2743200"/>
            <a:ext cx="2362200" cy="21161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3504" name="Picture 1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4173538"/>
            <a:ext cx="2514600" cy="22272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3505" name="Picture 1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2457450" cy="20383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3506" name="Rectangle 18"/>
          <p:cNvSpPr>
            <a:spLocks noChangeArrowheads="1"/>
          </p:cNvSpPr>
          <p:nvPr/>
        </p:nvSpPr>
        <p:spPr bwMode="auto">
          <a:xfrm>
            <a:off x="1295400" y="5943600"/>
            <a:ext cx="13716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9A0000"/>
                </a:solidFill>
                <a:latin typeface="+mj-lt"/>
              </a:rPr>
              <a:t>бяз</a:t>
            </a:r>
            <a:r>
              <a:rPr lang="ru-RU" dirty="0">
                <a:latin typeface="+mj-lt"/>
              </a:rPr>
              <a:t>ь</a:t>
            </a:r>
          </a:p>
        </p:txBody>
      </p:sp>
      <p:sp>
        <p:nvSpPr>
          <p:cNvPr id="63507" name="Rectangle 19"/>
          <p:cNvSpPr>
            <a:spLocks noChangeArrowheads="1"/>
          </p:cNvSpPr>
          <p:nvPr/>
        </p:nvSpPr>
        <p:spPr bwMode="auto">
          <a:xfrm>
            <a:off x="5257800" y="2895600"/>
            <a:ext cx="11430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9A0000"/>
                </a:solidFill>
                <a:latin typeface="+mj-lt"/>
              </a:rPr>
              <a:t>батис</a:t>
            </a:r>
            <a:r>
              <a:rPr lang="ru-RU" dirty="0">
                <a:solidFill>
                  <a:srgbClr val="9A0000"/>
                </a:solidFill>
              </a:rPr>
              <a:t>т</a:t>
            </a:r>
          </a:p>
        </p:txBody>
      </p:sp>
      <p:sp>
        <p:nvSpPr>
          <p:cNvPr id="63508" name="Rectangle 20"/>
          <p:cNvSpPr>
            <a:spLocks noChangeArrowheads="1"/>
          </p:cNvSpPr>
          <p:nvPr/>
        </p:nvSpPr>
        <p:spPr bwMode="auto">
          <a:xfrm>
            <a:off x="3657600" y="4191000"/>
            <a:ext cx="1219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ситец</a:t>
            </a:r>
          </a:p>
        </p:txBody>
      </p:sp>
      <p:sp>
        <p:nvSpPr>
          <p:cNvPr id="63512" name="Rectangle 24"/>
          <p:cNvSpPr>
            <a:spLocks noChangeArrowheads="1"/>
          </p:cNvSpPr>
          <p:nvPr/>
        </p:nvSpPr>
        <p:spPr bwMode="auto">
          <a:xfrm>
            <a:off x="1066800" y="2209800"/>
            <a:ext cx="12192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9A0000"/>
                </a:solidFill>
                <a:latin typeface="+mj-lt"/>
              </a:rPr>
              <a:t>сатин</a:t>
            </a:r>
          </a:p>
        </p:txBody>
      </p:sp>
      <p:pic>
        <p:nvPicPr>
          <p:cNvPr id="63513" name="Picture 2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4419600"/>
            <a:ext cx="2457450" cy="2057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3514" name="Rectangle 26"/>
          <p:cNvSpPr>
            <a:spLocks noChangeArrowheads="1"/>
          </p:cNvSpPr>
          <p:nvPr/>
        </p:nvSpPr>
        <p:spPr bwMode="auto">
          <a:xfrm>
            <a:off x="7543800" y="6019800"/>
            <a:ext cx="13716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9A0000"/>
                </a:solidFill>
                <a:latin typeface="+mj-lt"/>
              </a:rPr>
              <a:t>бяз</a:t>
            </a:r>
            <a:r>
              <a:rPr lang="ru-RU" dirty="0">
                <a:solidFill>
                  <a:srgbClr val="9A0000"/>
                </a:solidFill>
              </a:rPr>
              <a:t>ь</a:t>
            </a:r>
          </a:p>
        </p:txBody>
      </p:sp>
      <p:pic>
        <p:nvPicPr>
          <p:cNvPr id="63515" name="Picture 2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4191000"/>
            <a:ext cx="2514600" cy="2209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3516" name="Rectangle 28"/>
          <p:cNvSpPr>
            <a:spLocks noChangeArrowheads="1"/>
          </p:cNvSpPr>
          <p:nvPr/>
        </p:nvSpPr>
        <p:spPr bwMode="auto">
          <a:xfrm>
            <a:off x="3657600" y="4267200"/>
            <a:ext cx="11430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9A0000"/>
                </a:solidFill>
                <a:latin typeface="+mj-lt"/>
              </a:rPr>
              <a:t>ситец</a:t>
            </a:r>
          </a:p>
        </p:txBody>
      </p:sp>
      <p:sp>
        <p:nvSpPr>
          <p:cNvPr id="63517" name="WordArt 29"/>
          <p:cNvSpPr>
            <a:spLocks noChangeArrowheads="1" noChangeShapeType="1" noTextEdit="1"/>
          </p:cNvSpPr>
          <p:nvPr/>
        </p:nvSpPr>
        <p:spPr bwMode="auto">
          <a:xfrm>
            <a:off x="2627784" y="332656"/>
            <a:ext cx="3733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BECA95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351</TotalTime>
  <Words>778</Words>
  <Application>Microsoft Office PowerPoint</Application>
  <PresentationFormat>Экран (4:3)</PresentationFormat>
  <Paragraphs>158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Arial Narrow</vt:lpstr>
      <vt:lpstr>Comic Sans MS</vt:lpstr>
      <vt:lpstr>Constantia</vt:lpstr>
      <vt:lpstr>Times New Roman</vt:lpstr>
      <vt:lpstr>Wingdings 2</vt:lpstr>
      <vt:lpstr>Бумажная</vt:lpstr>
      <vt:lpstr>Материаловедение  5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Хлопчатобумажные  ткани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Что ещё получают  из льна?</vt:lpstr>
      <vt:lpstr>Презентация PowerPoint</vt:lpstr>
      <vt:lpstr>Презентация PowerPoint</vt:lpstr>
      <vt:lpstr>Презентация PowerPoint</vt:lpstr>
    </vt:vector>
  </TitlesOfParts>
  <Company>МОУ Бекасовская СОШ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Материаловедение  5 класс</dc:title>
  <dc:creator>Учитель</dc:creator>
  <cp:lastModifiedBy>Иван</cp:lastModifiedBy>
  <cp:revision>44</cp:revision>
  <dcterms:created xsi:type="dcterms:W3CDTF">2011-11-14T14:52:06Z</dcterms:created>
  <dcterms:modified xsi:type="dcterms:W3CDTF">2020-11-09T11:33:56Z</dcterms:modified>
</cp:coreProperties>
</file>