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60" r:id="rId4"/>
    <p:sldId id="259" r:id="rId5"/>
    <p:sldId id="263" r:id="rId6"/>
    <p:sldId id="261" r:id="rId7"/>
    <p:sldId id="262" r:id="rId8"/>
    <p:sldId id="264" r:id="rId9"/>
    <p:sldId id="265" r:id="rId10"/>
    <p:sldId id="266" r:id="rId11"/>
    <p:sldId id="267" r:id="rId12"/>
    <p:sldId id="271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A50A2-C34D-4F9C-BDE6-3F70CB8A4A5F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E0118-579D-47DC-B789-099A845AF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451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928693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№72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«Аленушка» комбинированного вида г.Улан-Удэ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3"/>
          <p:cNvGrpSpPr/>
          <p:nvPr/>
        </p:nvGrpSpPr>
        <p:grpSpPr>
          <a:xfrm>
            <a:off x="1624097" y="1772816"/>
            <a:ext cx="5895805" cy="4032448"/>
            <a:chOff x="1000132" y="2564904"/>
            <a:chExt cx="6524196" cy="4078806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32" y="2571744"/>
              <a:ext cx="6500858" cy="4071966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3608" y="2564904"/>
              <a:ext cx="6480720" cy="407707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accent5">
                  <a:lumMod val="20000"/>
                  <a:lumOff val="80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5 блок – Начинаю говорить. Представлен авторскими пособиями для вызывания речи  </a:t>
            </a:r>
            <a:endParaRPr lang="ru-RU" sz="32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214" y="1628800"/>
            <a:ext cx="4536541" cy="3024361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20547" y="2437083"/>
            <a:ext cx="4797152" cy="31981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4737" y="5085184"/>
            <a:ext cx="4007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Дети с РАС учатся глобальному чтению с помощью пиктограмм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0978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 блок – Речь как ручеек. </a:t>
            </a:r>
            <a:br>
              <a:rPr lang="ru-RU" dirty="0" smtClean="0"/>
            </a:br>
            <a:r>
              <a:rPr lang="ru-RU" dirty="0" smtClean="0"/>
              <a:t>Развитие связной речи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394720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- </a:t>
            </a:r>
            <a:r>
              <a:rPr lang="ru-RU" sz="2400" dirty="0"/>
              <a:t>Предметные картинки по изучаемым лексическим темам. </a:t>
            </a:r>
          </a:p>
          <a:p>
            <a:r>
              <a:rPr lang="ru-RU" sz="2400" dirty="0"/>
              <a:t>- Сюжетные картинки; серии сюжетных картинок. </a:t>
            </a:r>
          </a:p>
          <a:p>
            <a:r>
              <a:rPr lang="ru-RU" sz="2400" dirty="0"/>
              <a:t>- Серии демонстрационных картин «Круглый год», «Мир природы. Животные».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95780">
            <a:off x="3481569" y="1974772"/>
            <a:ext cx="2180861" cy="16356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609328"/>
            <a:ext cx="3552280" cy="26642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042109"/>
            <a:ext cx="3660614" cy="244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19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 блок – Речь как ручеек. </a:t>
            </a:r>
            <a:br>
              <a:rPr lang="ru-RU" dirty="0" smtClean="0"/>
            </a:br>
            <a:r>
              <a:rPr lang="ru-RU" dirty="0" smtClean="0"/>
              <a:t>Развитие связной речи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83117">
            <a:off x="163624" y="2134679"/>
            <a:ext cx="3451522" cy="25886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604" y="4287909"/>
            <a:ext cx="3073207" cy="23049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3526" y="1645568"/>
            <a:ext cx="3969175" cy="33601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37801" y="1876543"/>
            <a:ext cx="1981942" cy="14864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88024" y="4995428"/>
            <a:ext cx="37332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Дети учатся заучивать стихотворение по пиктограммам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38891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7 блок – Грамотейка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018"/>
            <a:ext cx="3538736" cy="4525963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- Раздаточный материал для фронтальной работы по формированию навыков звукового и слогового анализа и синтеза. </a:t>
            </a:r>
          </a:p>
          <a:p>
            <a:r>
              <a:rPr lang="ru-RU" sz="2000" dirty="0"/>
              <a:t>- Раздаточный материал для фронтальной работы для анализа и синтеза предложений.</a:t>
            </a:r>
          </a:p>
          <a:p>
            <a:r>
              <a:rPr lang="ru-RU" sz="2000" dirty="0"/>
              <a:t>- Разрезной и магнитный алфавит.</a:t>
            </a:r>
          </a:p>
          <a:p>
            <a:r>
              <a:rPr lang="ru-RU" sz="2000" dirty="0"/>
              <a:t>- Магнитная доска.</a:t>
            </a:r>
          </a:p>
          <a:p>
            <a:r>
              <a:rPr lang="ru-RU" sz="2000" dirty="0"/>
              <a:t>- «Логопедический букварь».</a:t>
            </a:r>
          </a:p>
          <a:p>
            <a:r>
              <a:rPr lang="ru-RU" sz="2000" dirty="0"/>
              <a:t>- Азбука разрезная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1134125"/>
            <a:ext cx="3059832" cy="22948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01180" y="3456003"/>
            <a:ext cx="3096345" cy="23222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032366">
            <a:off x="3212812" y="3521332"/>
            <a:ext cx="3009602" cy="255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839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7 блок – Грамотейка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1137949"/>
            <a:ext cx="4139952" cy="27599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49835">
            <a:off x="-129441" y="1679056"/>
            <a:ext cx="3901346" cy="29260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54573">
            <a:off x="2462879" y="4004941"/>
            <a:ext cx="2684955" cy="20137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20518">
            <a:off x="5320282" y="4050779"/>
            <a:ext cx="3022685" cy="226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494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Предметный и речевой материал в кабинете регулярно обновляется </a:t>
            </a:r>
            <a:r>
              <a:rPr lang="ru-RU" sz="3200" dirty="0"/>
              <a:t>по мере изучения каждой новой лексической темы. Игры и пособия систематически меняются в течение года (в зависимости от времени года). Это позволяет организовать развивающую среду в стенах логопедического кабинета, </a:t>
            </a:r>
            <a:r>
              <a:rPr lang="ru-RU" sz="3200" dirty="0" smtClean="0"/>
              <a:t>создавать комфортные </a:t>
            </a:r>
            <a:r>
              <a:rPr lang="ru-RU" sz="3200" dirty="0"/>
              <a:t>условия для занятий и эмоционального </a:t>
            </a:r>
            <a:r>
              <a:rPr lang="ru-RU" sz="3200" dirty="0" smtClean="0"/>
              <a:t>благополучия</a:t>
            </a:r>
            <a:r>
              <a:rPr lang="ru-RU" sz="3600" dirty="0"/>
              <a:t> </a:t>
            </a:r>
            <a:r>
              <a:rPr lang="ru-RU" sz="3600" dirty="0" smtClean="0"/>
              <a:t>ребенка.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80857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714356"/>
            <a:ext cx="4086196" cy="92869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Меня зовут Алексеева Елена Романовна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14664"/>
            <a:ext cx="8229600" cy="30666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 - учитель-логопед МБДОУ №72 «Аленушка»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Образование высшее, Российский государственный педагогический университет им. А.И. Герцена в г.Санкт-Петербург, специализация «Логопедия», квалификация учитель-логопед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Хочу познакомить вас с Центром речевого и креативного развития в кабинете логопеда. </a:t>
            </a:r>
            <a:endParaRPr lang="ru-RU" dirty="0"/>
          </a:p>
        </p:txBody>
      </p:sp>
      <p:pic>
        <p:nvPicPr>
          <p:cNvPr id="1026" name="Picture 2" descr="E:\ЯЯ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81000"/>
            <a:ext cx="2690810" cy="2690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 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908720"/>
            <a:ext cx="5482952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 smtClean="0"/>
              <a:t>Для полноценного всестороннего и речевого развития ребенка 5-7 лет необходимо правильно организовать образовательную среду, насытить ее всеми развивающими материалами, оборудованием и инвентарем. Можно сравнить РППС с рассолом для огурчиков – правильно приготовленный рассол – большая вероятность получения вкусных </a:t>
            </a:r>
            <a:r>
              <a:rPr lang="ru-RU" sz="2200" dirty="0"/>
              <a:t>х</a:t>
            </a:r>
            <a:r>
              <a:rPr lang="ru-RU" sz="2200" dirty="0" smtClean="0"/>
              <a:t>рустящих огурцов. Вот и логопеды должны придерживаться этого принципа. Дети-логопаты особо нуждаются в специально организованной развивающей среде, т.к. в процессе коррекции речи и других познавательных процессов дети быстрее достигают положительной динамики в развитии.  </a:t>
            </a:r>
            <a:endParaRPr lang="ru-RU" sz="2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66915" y="1959959"/>
            <a:ext cx="3917441" cy="29380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626113"/>
            <a:ext cx="2677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Речевая среда логопеда 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Алексеевой Е.Р.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65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Центр речевого и креативного развития в кабинете логопеда представлен блоками: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16832"/>
            <a:ext cx="4114800" cy="4493096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Зеркало</a:t>
            </a:r>
          </a:p>
          <a:p>
            <a:r>
              <a:rPr lang="ru-RU" sz="2400" dirty="0" smtClean="0"/>
              <a:t>Стол, стулья для занятий у зеркала</a:t>
            </a:r>
          </a:p>
          <a:p>
            <a:r>
              <a:rPr lang="ru-RU" sz="2400" dirty="0" smtClean="0"/>
              <a:t>Комплект зондов для постановки звуков</a:t>
            </a:r>
          </a:p>
          <a:p>
            <a:r>
              <a:rPr lang="ru-RU" sz="2400" dirty="0" smtClean="0"/>
              <a:t>Шпатели, спиртовые салфетки, ватные диски, вата, ватные палочки</a:t>
            </a:r>
          </a:p>
          <a:p>
            <a:r>
              <a:rPr lang="ru-RU" sz="2400" dirty="0" err="1" smtClean="0"/>
              <a:t>Дез.средства</a:t>
            </a:r>
            <a:r>
              <a:rPr lang="ru-RU" sz="2400" dirty="0" smtClean="0"/>
              <a:t> для обработки зондов</a:t>
            </a:r>
          </a:p>
          <a:p>
            <a:r>
              <a:rPr lang="ru-RU" sz="2400" dirty="0" smtClean="0"/>
              <a:t>Ванночки, стаканы для зондов и шпателей.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88172" y="2104208"/>
            <a:ext cx="3635700" cy="29729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695035">
            <a:off x="3550101" y="3618461"/>
            <a:ext cx="3290009" cy="23030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8250" y="1217948"/>
            <a:ext cx="8373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 блок – Блок постановки звуков и логопедического массажа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922520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 блок – Постановки звуков и логопедического массажа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23000">
            <a:off x="596300" y="1866704"/>
            <a:ext cx="3607296" cy="24048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2881" y="3645024"/>
            <a:ext cx="4852087" cy="27128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2569" y="1516990"/>
            <a:ext cx="4427984" cy="20224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4181880"/>
            <a:ext cx="1636124" cy="218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07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 блок – блок Дыхания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/>
          <a:lstStyle/>
          <a:p>
            <a:r>
              <a:rPr lang="ru-RU" sz="2400" dirty="0"/>
              <a:t>Дыхательные тренажеры, игрушки, пособия для развития дыхания </a:t>
            </a:r>
            <a:r>
              <a:rPr lang="ru-RU" sz="2400" dirty="0" smtClean="0"/>
              <a:t>(перышки, листики, султанчики из листьев, </a:t>
            </a:r>
            <a:r>
              <a:rPr lang="ru-RU" sz="2400" dirty="0" err="1" smtClean="0"/>
              <a:t>упр-ие</a:t>
            </a:r>
            <a:r>
              <a:rPr lang="ru-RU" sz="2400" dirty="0" smtClean="0"/>
              <a:t> «Вьюга»). </a:t>
            </a:r>
            <a:endParaRPr lang="ru-RU" sz="24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15428">
            <a:off x="5633012" y="3380002"/>
            <a:ext cx="3429000" cy="2571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11863">
            <a:off x="347879" y="2775571"/>
            <a:ext cx="2458616" cy="37341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0150" y="1978349"/>
            <a:ext cx="3623183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860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3 блок – Ловкие пальчики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7638"/>
            <a:ext cx="3466728" cy="4525963"/>
          </a:xfrm>
        </p:spPr>
        <p:txBody>
          <a:bodyPr>
            <a:normAutofit lnSpcReduction="10000"/>
          </a:bodyPr>
          <a:lstStyle/>
          <a:p>
            <a:r>
              <a:rPr lang="ru-RU" sz="4400" dirty="0"/>
              <a:t>- </a:t>
            </a:r>
            <a:r>
              <a:rPr lang="ru-RU" sz="2400" dirty="0"/>
              <a:t>Массажные мячики.  </a:t>
            </a:r>
          </a:p>
          <a:p>
            <a:r>
              <a:rPr lang="ru-RU" sz="2400" dirty="0"/>
              <a:t>- Игрушки-шнуровки, игрушки-застежки.</a:t>
            </a:r>
          </a:p>
          <a:p>
            <a:r>
              <a:rPr lang="ru-RU" sz="2400" dirty="0"/>
              <a:t>- Средняя мозаика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- Раскраски, карандаши.  </a:t>
            </a:r>
          </a:p>
          <a:p>
            <a:r>
              <a:rPr lang="ru-RU" sz="2400" dirty="0"/>
              <a:t>- Модели транспорта разных размеров. </a:t>
            </a:r>
          </a:p>
          <a:p>
            <a:r>
              <a:rPr lang="ru-RU" sz="2400" dirty="0"/>
              <a:t>- Фигурки  животных. </a:t>
            </a:r>
          </a:p>
          <a:p>
            <a:r>
              <a:rPr lang="ru-RU" sz="2400" dirty="0"/>
              <a:t>- </a:t>
            </a:r>
            <a:r>
              <a:rPr lang="ru-RU" sz="2400" dirty="0" err="1"/>
              <a:t>Пазлы</a:t>
            </a:r>
            <a:r>
              <a:rPr lang="ru-RU" sz="2400" dirty="0"/>
              <a:t>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07454">
            <a:off x="3623202" y="1185687"/>
            <a:ext cx="3131840" cy="2348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76765">
            <a:off x="6279875" y="1408086"/>
            <a:ext cx="2948947" cy="22117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452436"/>
            <a:ext cx="3817168" cy="286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699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8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 блок - </a:t>
            </a:r>
            <a:r>
              <a:rPr lang="ru-RU" dirty="0" err="1" smtClean="0"/>
              <a:t>Сенсорика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017"/>
            <a:ext cx="2760339" cy="546369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- </a:t>
            </a:r>
            <a:r>
              <a:rPr lang="ru-RU" sz="1800" dirty="0"/>
              <a:t>Звучащие игрушки (погремушки, свистки, дудочки, бубен, гитара, гармошка, металлофон, музыкальные открытки).</a:t>
            </a:r>
          </a:p>
          <a:p>
            <a:r>
              <a:rPr lang="ru-RU" sz="1800" dirty="0"/>
              <a:t>- Звучащие игрушки-заместители (маленькие пластиковые коробочки из-под «Киндер – сюрприза»  с различными наполнителями – горохом, фасолью, пшеном, камешками, бусинками и т. п.).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05463">
            <a:off x="2451708" y="1487265"/>
            <a:ext cx="3718723" cy="27890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9464">
            <a:off x="5062575" y="1345435"/>
            <a:ext cx="3779912" cy="28349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17249" y="4368166"/>
            <a:ext cx="2355474" cy="216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526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5 блок – Начинаю говорить. Представлен авторскими пособиями для вызывания речи  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84694" y="1386257"/>
            <a:ext cx="1672040" cy="21302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3485152"/>
            <a:ext cx="3285504" cy="2464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1603488"/>
            <a:ext cx="2091112" cy="15841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73878" y="3545490"/>
            <a:ext cx="3024336" cy="22682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85529" y="1615375"/>
            <a:ext cx="21564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Пособие №2</a:t>
            </a:r>
          </a:p>
          <a:p>
            <a:r>
              <a:rPr lang="ru-RU" b="1" dirty="0" smtClean="0"/>
              <a:t>«</a:t>
            </a:r>
            <a:r>
              <a:rPr lang="ru-RU" b="1" dirty="0" err="1" smtClean="0"/>
              <a:t>Звукокарточки</a:t>
            </a:r>
            <a:r>
              <a:rPr lang="ru-RU" b="1" dirty="0" smtClean="0"/>
              <a:t>. </a:t>
            </a:r>
          </a:p>
          <a:p>
            <a:r>
              <a:rPr lang="ru-RU" b="1" dirty="0" smtClean="0"/>
              <a:t>Согласные раннего </a:t>
            </a:r>
          </a:p>
          <a:p>
            <a:r>
              <a:rPr lang="ru-RU" b="1" dirty="0" smtClean="0"/>
              <a:t>онтогенеза»</a:t>
            </a: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82077" y="3662171"/>
            <a:ext cx="2976825" cy="223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3918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487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Муниципальное бюджетное дошкольное образовательное учреждение детский сад №72 «Аленушка» комбинированного вида г.Улан-Удэ</vt:lpstr>
      <vt:lpstr>Меня зовут Алексеева Елена Романовна</vt:lpstr>
      <vt:lpstr>Актуальность темы</vt:lpstr>
      <vt:lpstr>Центр речевого и креативного развития в кабинете логопеда представлен блоками:</vt:lpstr>
      <vt:lpstr>1 блок – Постановки звуков и логопедического массажа </vt:lpstr>
      <vt:lpstr>2 блок – блок Дыхания  </vt:lpstr>
      <vt:lpstr>3 блок – Ловкие пальчики</vt:lpstr>
      <vt:lpstr>4 блок - Сенсорика</vt:lpstr>
      <vt:lpstr>5 блок – Начинаю говорить. Представлен авторскими пособиями для вызывания речи  </vt:lpstr>
      <vt:lpstr>5 блок – Начинаю говорить. Представлен авторскими пособиями для вызывания речи  </vt:lpstr>
      <vt:lpstr>6 блок – Речь как ручеек.  Развитие связной речи </vt:lpstr>
      <vt:lpstr>6 блок – Речь как ручеек.  Развитие связной речи </vt:lpstr>
      <vt:lpstr>7 блок – Грамотейка </vt:lpstr>
      <vt:lpstr>7 блок – Грамотейка </vt:lpstr>
      <vt:lpstr>Предметный и речевой материал в кабинете регулярно обновляется по мере изучения каждой новой лексической темы. Игры и пособия систематически меняются в течение года (в зависимости от времени года). Это позволяет организовать развивающую среду в стенах логопедического кабинета, создавать комфортные условия для занятий и эмоционального благополучия ребенка.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№72 «Аленушка» комбинированного вида г.Улан-Удэ</dc:title>
  <dc:creator>User</dc:creator>
  <cp:lastModifiedBy>1</cp:lastModifiedBy>
  <cp:revision>17</cp:revision>
  <dcterms:created xsi:type="dcterms:W3CDTF">2020-09-17T04:00:30Z</dcterms:created>
  <dcterms:modified xsi:type="dcterms:W3CDTF">2020-11-09T03:31:29Z</dcterms:modified>
</cp:coreProperties>
</file>