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8" r:id="rId6"/>
    <p:sldId id="263" r:id="rId7"/>
    <p:sldId id="262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1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Pictures\шаблон 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556792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Book Antiqua" pitchFamily="18" charset="0"/>
              </a:rPr>
              <a:t>Угол</a:t>
            </a:r>
            <a:r>
              <a:rPr lang="ru-RU" sz="5400" dirty="0" smtClean="0">
                <a:solidFill>
                  <a:schemeClr val="bg1"/>
                </a:solidFill>
                <a:latin typeface="Book Antiqua" pitchFamily="18" charset="0"/>
              </a:rPr>
              <a:t>.</a:t>
            </a:r>
          </a:p>
          <a:p>
            <a:pPr algn="ctr"/>
            <a:r>
              <a:rPr lang="ru-RU" sz="5400" dirty="0" smtClean="0">
                <a:solidFill>
                  <a:schemeClr val="bg1"/>
                </a:solidFill>
                <a:latin typeface="Book Antiqua" pitchFamily="18" charset="0"/>
              </a:rPr>
              <a:t>Виды </a:t>
            </a:r>
            <a:r>
              <a:rPr lang="ru-RU" sz="5400" dirty="0" smtClean="0">
                <a:solidFill>
                  <a:schemeClr val="bg1"/>
                </a:solidFill>
                <a:latin typeface="Book Antiqua" pitchFamily="18" charset="0"/>
              </a:rPr>
              <a:t>углов</a:t>
            </a:r>
            <a:endParaRPr lang="ru-RU" sz="54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\Pictures\лыж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6768752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\Pictures\кош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88840"/>
            <a:ext cx="6912768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B050"/>
                </a:solidFill>
                <a:cs typeface="Aharoni" pitchFamily="2" charset="-79"/>
              </a:rPr>
              <a:t>Принести: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 цветную бумагу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Ножницы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Клей(клеящий карандаш)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Прямой угол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980728"/>
            <a:ext cx="43375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Прямой угол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2052" name="Picture 4" descr="C:\Users\админ\Pictures\ноутбу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420888"/>
            <a:ext cx="2047875" cy="1428750"/>
          </a:xfrm>
          <a:prstGeom prst="rect">
            <a:avLst/>
          </a:prstGeom>
          <a:noFill/>
        </p:spPr>
      </p:pic>
      <p:pic>
        <p:nvPicPr>
          <p:cNvPr id="2053" name="Picture 5" descr="C:\Users\админ\Pictures\йог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420888"/>
            <a:ext cx="1905000" cy="1428750"/>
          </a:xfrm>
          <a:prstGeom prst="rect">
            <a:avLst/>
          </a:prstGeom>
          <a:noFill/>
        </p:spPr>
      </p:pic>
      <p:pic>
        <p:nvPicPr>
          <p:cNvPr id="2054" name="Picture 6" descr="C:\Users\админ\Pictures\угольни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149080"/>
            <a:ext cx="2295525" cy="1872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Острый угол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админ\Pictures\остр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2352675" cy="2226543"/>
          </a:xfrm>
          <a:prstGeom prst="rect">
            <a:avLst/>
          </a:prstGeom>
          <a:noFill/>
        </p:spPr>
      </p:pic>
      <p:pic>
        <p:nvPicPr>
          <p:cNvPr id="3075" name="Picture 3" descr="C:\Users\админ\Pictures\рожн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132856"/>
            <a:ext cx="4107656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Тупой угол</a:t>
            </a:r>
            <a:endParaRPr lang="ru-RU" dirty="0"/>
          </a:p>
        </p:txBody>
      </p:sp>
      <p:pic>
        <p:nvPicPr>
          <p:cNvPr id="4098" name="Picture 2" descr="C:\Users\админ\Pictures\тупой уго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0912" y="2636913"/>
            <a:ext cx="2162175" cy="144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Развёрнутый угол</a:t>
            </a:r>
            <a:endParaRPr lang="ru-RU" dirty="0"/>
          </a:p>
        </p:txBody>
      </p:sp>
      <p:pic>
        <p:nvPicPr>
          <p:cNvPr id="7170" name="Picture 2" descr="C:\Users\админ\Pictures\мор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6696743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углов</a:t>
            </a:r>
            <a:endParaRPr lang="ru-RU" dirty="0"/>
          </a:p>
        </p:txBody>
      </p:sp>
      <p:pic>
        <p:nvPicPr>
          <p:cNvPr id="5122" name="Picture 2" descr="C:\Users\админ\Pictures\цыфр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6912768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Pictures\угл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6192688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\Pictures\верблю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3600400" cy="4032448"/>
          </a:xfrm>
          <a:prstGeom prst="rect">
            <a:avLst/>
          </a:prstGeom>
          <a:noFill/>
        </p:spPr>
      </p:pic>
      <p:pic>
        <p:nvPicPr>
          <p:cNvPr id="8195" name="Picture 3" descr="C:\Users\админ\Pictures\пирамид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268760"/>
            <a:ext cx="3888432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\Pictures\вее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676875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27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Прямой угол</vt:lpstr>
      <vt:lpstr>Острый угол </vt:lpstr>
      <vt:lpstr>Тупой угол</vt:lpstr>
      <vt:lpstr>Развёрнутый угол</vt:lpstr>
      <vt:lpstr>Виды углов</vt:lpstr>
      <vt:lpstr>Слайд 7</vt:lpstr>
      <vt:lpstr>Слайд 8</vt:lpstr>
      <vt:lpstr>Слайд 9</vt:lpstr>
      <vt:lpstr>Слайд 10</vt:lpstr>
      <vt:lpstr>Слайд 11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</cp:revision>
  <dcterms:created xsi:type="dcterms:W3CDTF">2013-12-08T12:46:57Z</dcterms:created>
  <dcterms:modified xsi:type="dcterms:W3CDTF">2013-12-08T13:22:39Z</dcterms:modified>
</cp:coreProperties>
</file>