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692696"/>
            <a:ext cx="1404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Якуты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1506" name="Picture 2" descr="https://monateka.com/images/1565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7179752" cy="50463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4048" y="1340768"/>
            <a:ext cx="3851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Якуты – самый крупный коренной народ Северо-восточной Сибири. Их численность по последней переписи превышает 960 тыс. человек. </a:t>
            </a:r>
            <a:endParaRPr lang="ru-RU" dirty="0"/>
          </a:p>
        </p:txBody>
      </p:sp>
      <p:pic>
        <p:nvPicPr>
          <p:cNvPr id="20482" name="Picture 2" descr="https://avatars.mds.yandex.net/get-pdb/2264474/d77ee17d-6d8d-4d1c-b352-f221457a32e2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3836094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40152" y="980728"/>
            <a:ext cx="2808312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Традиционные занятия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1600" dirty="0" smtClean="0"/>
              <a:t> Основные традиционные занятия – коневодство и разведение крупного рогатого скота, оленеводство. Было развито также рыболовство. Охота была особенно распространена на севере, составляя здесь основной источник пропитания (песец, заяц, северный олень, лось, птица).</a:t>
            </a:r>
            <a:endParaRPr lang="ru-RU" sz="1600" dirty="0"/>
          </a:p>
        </p:txBody>
      </p:sp>
      <p:pic>
        <p:nvPicPr>
          <p:cNvPr id="19458" name="Picture 2" descr="https://media.nazaccent.ru/files/fc/8f/fc8f56cb6b2141a3845893acf3318605_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722" y="1916832"/>
            <a:ext cx="5578063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63480" y="620688"/>
            <a:ext cx="46805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Вероисповедание.</a:t>
            </a:r>
          </a:p>
          <a:p>
            <a:endParaRPr lang="ru-RU" dirty="0" smtClean="0"/>
          </a:p>
          <a:p>
            <a:r>
              <a:rPr lang="ru-RU" dirty="0" smtClean="0"/>
              <a:t> В жизни якутов религия играла первенствующую роль. До прихода русских, среди якутов была распространена традиционная религия </a:t>
            </a:r>
            <a:r>
              <a:rPr lang="ru-RU" dirty="0" err="1" smtClean="0"/>
              <a:t>Аар</a:t>
            </a:r>
            <a:r>
              <a:rPr lang="ru-RU" dirty="0" smtClean="0"/>
              <a:t> </a:t>
            </a:r>
            <a:r>
              <a:rPr lang="ru-RU" dirty="0" err="1" smtClean="0"/>
              <a:t>Айыы</a:t>
            </a:r>
            <a:r>
              <a:rPr lang="ru-RU" dirty="0" smtClean="0"/>
              <a:t>. Якуты считают себя детьми Бога (</a:t>
            </a:r>
            <a:r>
              <a:rPr lang="ru-RU" dirty="0" err="1" smtClean="0"/>
              <a:t>Таҥара</a:t>
            </a:r>
            <a:r>
              <a:rPr lang="ru-RU" dirty="0" smtClean="0"/>
              <a:t>) и Родственниками Двенадцати Белых </a:t>
            </a:r>
            <a:r>
              <a:rPr lang="ru-RU" dirty="0" err="1" smtClean="0"/>
              <a:t>Айыы</a:t>
            </a:r>
            <a:r>
              <a:rPr lang="ru-RU" dirty="0" smtClean="0"/>
              <a:t> (природа).</a:t>
            </a:r>
            <a:endParaRPr lang="ru-RU" dirty="0"/>
          </a:p>
        </p:txBody>
      </p:sp>
      <p:pic>
        <p:nvPicPr>
          <p:cNvPr id="18434" name="Picture 2" descr="https://radiovesti.ru/pics/orig/518/56.jpg?r=11866873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284984"/>
            <a:ext cx="4859152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67944" y="1124744"/>
            <a:ext cx="457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На территории Якутии ранее существовал культ коня, который проявился в виде обряда воздушного захоронения священной лошади. </a:t>
            </a:r>
            <a:r>
              <a:rPr lang="ru-RU" dirty="0" err="1" smtClean="0"/>
              <a:t>Ысыа́х</a:t>
            </a:r>
            <a:r>
              <a:rPr lang="ru-RU" dirty="0" smtClean="0"/>
              <a:t> (</a:t>
            </a:r>
            <a:r>
              <a:rPr lang="ru-RU" dirty="0" err="1" smtClean="0"/>
              <a:t>якут.Ыhыах</a:t>
            </a:r>
            <a:r>
              <a:rPr lang="ru-RU" dirty="0" smtClean="0"/>
              <a:t>) — день празднования Нового года в Якутии, праздник Лета.</a:t>
            </a:r>
            <a:endParaRPr lang="ru-RU" dirty="0"/>
          </a:p>
        </p:txBody>
      </p:sp>
      <p:pic>
        <p:nvPicPr>
          <p:cNvPr id="17410" name="Picture 2" descr="https://www.ridus.ru/_ah/img/Gj2e0AP7gHGznwvneiEfSw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068960"/>
            <a:ext cx="5369868" cy="3579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3928" y="105273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Обряд воздушного погребения. Это один из древнейших религиозных обрядов похорон умершего человека, в котором погребение совершается путем подвешивания тела умершего в воздухе, с целью предания тела умершего воздуху, духу, свету, дереву.</a:t>
            </a:r>
          </a:p>
        </p:txBody>
      </p:sp>
      <p:pic>
        <p:nvPicPr>
          <p:cNvPr id="16386" name="Picture 2" descr="https://avatars.mds.yandex.net/get-zen_doc/1711960/pub_5cd003e0a8ac8300b349842c_5cd0065d7ae9ed00b3a1ae81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124930"/>
            <a:ext cx="6120680" cy="34428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1960" y="1196752"/>
            <a:ext cx="4572000" cy="338554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Традиционный костюм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1600" dirty="0" smtClean="0"/>
              <a:t>В нём сочетаются культурные традиции разных народов, он приспособлен для полярного климата, что отражается как в крое одежды, так и в её оформлении. Якутская одежда сочетает в себе множество разнородных элементов, используются самые разные по фактуре и цвету материалы: мех, сукно, жаккардовый шелк, кожа. Костюм украшается орнаментальными вставками, бисером, металлическими украшениями и подвесками.</a:t>
            </a:r>
            <a:endParaRPr lang="ru-RU" sz="1600" dirty="0"/>
          </a:p>
        </p:txBody>
      </p:sp>
      <p:pic>
        <p:nvPicPr>
          <p:cNvPr id="15362" name="Picture 2" descr="https://i.pinimg.com/originals/4a/6b/45/4a6b4528fb1e89ea2e4c5dd3528e4fb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3589994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32040" y="90872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Северные танцы отличаются экзотичностью, свободной пластикой, сплетением вокала и горлового звукоподражания. В якутский танец интенсивно вошли элементы национальных спортивных игр.</a:t>
            </a:r>
            <a:endParaRPr lang="ru-RU" dirty="0"/>
          </a:p>
        </p:txBody>
      </p:sp>
      <p:pic>
        <p:nvPicPr>
          <p:cNvPr id="14338" name="Picture 2" descr="https://afishanovgorod.ru/wp-content/uploads/2018/12/%D1%8F%D0%BA%D1%83%D1%82%D0%B8%D1%8F-3-870x5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708920"/>
            <a:ext cx="6061112" cy="39014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67645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Традиционная кухня</a:t>
            </a:r>
          </a:p>
          <a:p>
            <a:endParaRPr lang="ru-RU" dirty="0" smtClean="0"/>
          </a:p>
          <a:p>
            <a:r>
              <a:rPr lang="ru-RU" sz="1600" dirty="0" smtClean="0"/>
              <a:t> Способы приготовления блюд в якутской кухне немногочисленны: это либо отваривание (мясо, рыба), либо сбраживание (кумыс, </a:t>
            </a:r>
            <a:r>
              <a:rPr lang="ru-RU" sz="1600" dirty="0" err="1" smtClean="0"/>
              <a:t>суорат</a:t>
            </a:r>
            <a:r>
              <a:rPr lang="ru-RU" sz="1600" dirty="0" smtClean="0"/>
              <a:t>), либо заморозка (мясо, рыба). Из мяса в пищу традиционно употребляется конина, говядина, оленина, пернатая дичь, а также потроха и кровь. Широко распространены блюда из сибирской рыбы (осётр, </a:t>
            </a:r>
            <a:r>
              <a:rPr lang="ru-RU" sz="1600" dirty="0" err="1" smtClean="0"/>
              <a:t>чир</a:t>
            </a:r>
            <a:r>
              <a:rPr lang="ru-RU" sz="1600" dirty="0" smtClean="0"/>
              <a:t>, омуль, муксун, пелядь, нельма, таймень, хариус).</a:t>
            </a:r>
            <a:endParaRPr lang="ru-RU" sz="1600" dirty="0"/>
          </a:p>
        </p:txBody>
      </p:sp>
      <p:pic>
        <p:nvPicPr>
          <p:cNvPr id="13314" name="Picture 2" descr="http://russiantourism.ru/netcat_files/2343_253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348880"/>
            <a:ext cx="6464421" cy="43246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51</TotalTime>
  <Words>314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ЛВ</cp:lastModifiedBy>
  <cp:revision>8</cp:revision>
  <dcterms:created xsi:type="dcterms:W3CDTF">2020-10-26T16:54:29Z</dcterms:created>
  <dcterms:modified xsi:type="dcterms:W3CDTF">2020-11-09T06:59:00Z</dcterms:modified>
</cp:coreProperties>
</file>