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Типы темперамента детей </a:t>
            </a:r>
            <a:endParaRPr lang="ru-RU" dirty="0"/>
          </a:p>
        </c:rich>
      </c:tx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Темперамент детей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флегматик</c:v>
                </c:pt>
                <c:pt idx="1">
                  <c:v>меланхолик</c:v>
                </c:pt>
                <c:pt idx="2">
                  <c:v>сангвиник</c:v>
                </c:pt>
                <c:pt idx="3">
                  <c:v>холерик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</c:v>
                </c:pt>
                <c:pt idx="3">
                  <c:v>7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legend>
      <c:legendPos val="t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Ведущий канал восприятия у дошкольников </a:t>
            </a:r>
            <a:endParaRPr lang="ru-RU" dirty="0"/>
          </a:p>
        </c:rich>
      </c:tx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Способ восприятия информации 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кинестетик</c:v>
                </c:pt>
                <c:pt idx="1">
                  <c:v>аудиал</c:v>
                </c:pt>
                <c:pt idx="2">
                  <c:v>визуал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legend>
      <c:legendPos val="t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Самооценка детей Лесенка</a:t>
            </a:r>
            <a:endParaRPr lang="ru-RU" dirty="0"/>
          </a:p>
        </c:rich>
      </c:tx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Самооценка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завышенная</c:v>
                </c:pt>
                <c:pt idx="1">
                  <c:v>заниженная</c:v>
                </c:pt>
                <c:pt idx="2">
                  <c:v>адекватная</c:v>
                </c:pt>
                <c:pt idx="3">
                  <c:v>неадекватно завышенная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3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legend>
      <c:legendPos val="t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CD38A-2AFB-4DBD-8A6F-8DF765EF1FF5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7F5E0-CE38-42BE-A0E6-ACAB93AE16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8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7F5E0-CE38-42BE-A0E6-ACAB93AE162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1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BD1D-3DE4-46F8-BE99-594BAC57BACB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ED76-4B96-4770-9150-BD7BDD522D62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2D4E1-FDEF-4808-85DD-A483D6A4B10F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2898-0E26-4FF6-B05B-C02DEADDE5E5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99463-D942-44F5-8213-7531B5506FEC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2F5-4CFE-4AD2-B2C2-0B14217ACEF0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7D3A2-164E-400D-8F59-75680E252F41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0CF2-3192-4B78-8A78-11E2FD43267E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76A-439F-4C00-8457-E837D580DAB0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891-12BB-4AF7-BCDC-29CC1B687DF2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3BF2-7358-4A4F-83F1-91D7CE5944BE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DB1F8-77E5-4981-B914-26488803CA30}" type="datetime1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142984"/>
            <a:ext cx="7624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Информационно – творческий проект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071678"/>
            <a:ext cx="60228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Comic Sans MS" pitchFamily="66" charset="0"/>
              </a:rPr>
              <a:t>«Здоровое питание»</a:t>
            </a:r>
            <a:endParaRPr lang="ru-RU" sz="44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5929330"/>
            <a:ext cx="39276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Подготовили воспитатели: Земскова Н.Ю.</a:t>
            </a:r>
          </a:p>
          <a:p>
            <a:r>
              <a:rPr lang="ru-RU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</a:rPr>
              <a:t>Иванова С.И</a:t>
            </a:r>
          </a:p>
          <a:p>
            <a:r>
              <a:rPr lang="ru-RU" sz="1400" dirty="0" smtClean="0">
                <a:latin typeface="Comic Sans MS" pitchFamily="66" charset="0"/>
              </a:rPr>
              <a:t>МБДОУ «Детский сад №47» г. Иваново 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1026" name="Picture 2" descr="http://detki.kz/sites/default/files/styles/530x/public/a/i/zdorovoepita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91009"/>
            <a:ext cx="3175696" cy="24669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36433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«В еде не будь до всякой пищи падок, знай точно время, место и порядок»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4429132"/>
            <a:ext cx="19591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Comic Sans MS" pitchFamily="66" charset="0"/>
              </a:rPr>
              <a:t>Древний врач Авиценна</a:t>
            </a:r>
            <a:endParaRPr lang="ru-RU" sz="1200" dirty="0">
              <a:latin typeface="Comic Sans MS" pitchFamily="66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00298" y="285728"/>
            <a:ext cx="4238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 Этап. Сбор информации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анализ плана деятельности и полученных данных; уточнение дальнейших шагов по реализации проекта.</a:t>
            </a:r>
            <a:endParaRPr lang="ru-RU" sz="24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643042" y="2071678"/>
          <a:ext cx="6429420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714348" y="428604"/>
          <a:ext cx="807249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00034" y="285728"/>
          <a:ext cx="835824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57166"/>
            <a:ext cx="5719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 этап.    Выполнение проекта.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214422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800" b="1" dirty="0" smtClean="0"/>
              <a:t>Беседа с детьми «Здоровое питание, что же это?»</a:t>
            </a:r>
          </a:p>
          <a:p>
            <a:endParaRPr lang="ru-RU" sz="2400" b="1" dirty="0" smtClean="0"/>
          </a:p>
          <a:p>
            <a:r>
              <a:rPr lang="ru-RU" sz="2400" dirty="0" smtClean="0"/>
              <a:t>- вспомнили полезные и вредные продукты питания, правила приема пищи.</a:t>
            </a:r>
            <a:endParaRPr lang="ru-RU" sz="2400" dirty="0"/>
          </a:p>
        </p:txBody>
      </p:sp>
      <p:pic>
        <p:nvPicPr>
          <p:cNvPr id="24581" name="Picture 5" descr="D:\Documents and Settings\Admin\Рабочий стол\проект\6689a4c9642d4182351c7d39464301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705665"/>
            <a:ext cx="6643734" cy="4152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8388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Викторина « Клуб знатоков правильного питания»</a:t>
            </a:r>
            <a:endParaRPr lang="ru-RU" sz="2800" b="1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928670"/>
            <a:ext cx="86439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- 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ети с удовольствием отвечали на вопросы о правилах приема пищи, отгадывали загадки, на ощупь определяли овощ или фрукт, а задания в командах на время взбодрили и повеселили ребят! Каждый участник, за свою активность и старание был награжден медалью «Знаток правильного питания»!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8674" name="Picture 2" descr="D:\Documents and Settings\Admin\Рабочий стол\сайт\3\1\DSC007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429000"/>
            <a:ext cx="3905431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 descr="D:\Documents and Settings\Admin\Рабочий стол\сайт\3\DSC007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429000"/>
            <a:ext cx="2196632" cy="2928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5" descr="http://kirov.tvoyaspravka.ru/files/user/logo/kirov.tvoyaspravka.ru/73703007-image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632503">
            <a:off x="7188588" y="4198737"/>
            <a:ext cx="1628463" cy="1599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357166"/>
            <a:ext cx="6758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Конструирование «Тыквенный урожай»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92867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Во время занятия по конструированию, узнали и полезные свойства овоща.</a:t>
            </a:r>
            <a:endParaRPr lang="ru-RU" sz="2400" dirty="0"/>
          </a:p>
        </p:txBody>
      </p:sp>
      <p:pic>
        <p:nvPicPr>
          <p:cNvPr id="29698" name="Picture 2" descr="D:\Documents and Settings\Admin\Рабочий стол\сайт\1\IMG_20171018_1008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071678"/>
            <a:ext cx="5786478" cy="4339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http://receptvina.ru/wp-content/uploads/2016/04/iz-tykvy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57670"/>
            <a:ext cx="307922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00298" y="285728"/>
            <a:ext cx="4132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Сценка «Спор овощей»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071546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дети  побывали в ролях овощей, где каждый рассказывал в стихах о своих полезных свойствах</a:t>
            </a:r>
            <a:endParaRPr lang="ru-RU" sz="2400" dirty="0"/>
          </a:p>
        </p:txBody>
      </p:sp>
      <p:pic>
        <p:nvPicPr>
          <p:cNvPr id="30722" name="Picture 2" descr="D:\Documents and Settings\Admin\Рабочий стол\сайт\2\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357430"/>
            <a:ext cx="564360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 descr="D:\Documents and Settings\Admin\Рабочий стол\проект\963124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7120" y="2000240"/>
            <a:ext cx="2766880" cy="4100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85728"/>
            <a:ext cx="5537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Опыт «Каша – любимица наша»</a:t>
            </a:r>
            <a:endParaRPr lang="ru-RU" sz="2800" b="1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000108"/>
            <a:ext cx="8858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-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занятии «Каша – любимица наша» детки познакомились с различными видами круп, из которых можно приготовить полезную  пищу! Узнали, какие ингредиенты необходимы, чтобы сварить вкусную кашу, и как разнообразить блюдо, добавляя фрукты, орехи и мед!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1746" name="Picture 2" descr="D:\Documents and Settings\Admin\Рабочий стол\сайт\3\2\DSC00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357562"/>
            <a:ext cx="3524413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D:\Documents and Settings\Admin\Рабочий стол\сайт\3\2\DSC007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357562"/>
            <a:ext cx="4537866" cy="2662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471" y="285728"/>
            <a:ext cx="8572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b="1" dirty="0" smtClean="0"/>
              <a:t>Эксперимент « Коко – кола вместо моющего средства»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285992"/>
            <a:ext cx="4000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Мы взяли небольшую тряпочку, нанесли на неё сливочное масло и замочили в Кока-коле. Через несколько часов от масла не осталось и следа, даже без использования моющих средств. Вредно для организма, если способна разрушить стойкие пятна.</a:t>
            </a:r>
            <a:endParaRPr lang="ru-RU" sz="2400" dirty="0"/>
          </a:p>
        </p:txBody>
      </p:sp>
      <p:pic>
        <p:nvPicPr>
          <p:cNvPr id="32770" name="Picture 2" descr="http://animalsfoto.com/photo/ee/eebbb759a9b34fc8f8c337836d6b0a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2643182"/>
            <a:ext cx="3314680" cy="3314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728" y="214290"/>
            <a:ext cx="6738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Выпуск стенгазеты «Здоровое питание»</a:t>
            </a:r>
            <a:endParaRPr lang="ru-RU" sz="2800" b="1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1000108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показали, какими продуктами необходимо питаться, чтобы нормально расти и развиваться, быть в хорошей форме и радоваться каждому дню!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794" name="Picture 2" descr="D:\Documents and Settings\Admin\Рабочий стол\сайт\3\3\IMG_20171030_1404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357430"/>
            <a:ext cx="5562171" cy="3895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571480"/>
            <a:ext cx="4000528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Возрастная группа </a:t>
            </a:r>
            <a:r>
              <a:rPr lang="ru-RU" sz="2800" dirty="0" smtClean="0"/>
              <a:t>–</a:t>
            </a:r>
          </a:p>
          <a:p>
            <a:pPr algn="ctr"/>
            <a:r>
              <a:rPr lang="ru-RU" sz="2800" dirty="0" smtClean="0"/>
              <a:t> дети 5-6 лет</a:t>
            </a:r>
            <a:endParaRPr lang="ru-RU" sz="2800" dirty="0"/>
          </a:p>
        </p:txBody>
      </p:sp>
      <p:pic>
        <p:nvPicPr>
          <p:cNvPr id="15364" name="Picture 4" descr="https://ds03.infourok.ru/uploads/ex/029a/000532b9-2a705485/hello_html_m3ccb421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28976"/>
            <a:ext cx="9119745" cy="3429024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57356" y="1928802"/>
            <a:ext cx="5572164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Сроки – </a:t>
            </a:r>
          </a:p>
          <a:p>
            <a:r>
              <a:rPr lang="en-US" sz="2800" dirty="0" smtClean="0"/>
              <a:t>2</a:t>
            </a:r>
            <a:r>
              <a:rPr lang="ru-RU" sz="2800" dirty="0" smtClean="0"/>
              <a:t> недели (</a:t>
            </a:r>
            <a:r>
              <a:rPr lang="ru-RU" sz="2800" dirty="0" smtClean="0"/>
              <a:t>16.10.2018 </a:t>
            </a:r>
            <a:r>
              <a:rPr lang="ru-RU" sz="2800" dirty="0" smtClean="0"/>
              <a:t>– </a:t>
            </a:r>
            <a:r>
              <a:rPr lang="ru-RU" sz="2800" dirty="0" smtClean="0"/>
              <a:t>27.10.2018)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643306" y="357166"/>
            <a:ext cx="1360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Вывод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8643998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b="1" i="1" dirty="0" smtClean="0"/>
              <a:t>Дети</a:t>
            </a:r>
            <a:r>
              <a:rPr lang="ru-RU" sz="2400" dirty="0" smtClean="0"/>
              <a:t>  сформировали представления о правильном питании; закрепили представления о полезной и вредной пище; вспомнили правила питания.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/>
              <a:t>Родители</a:t>
            </a:r>
            <a:r>
              <a:rPr lang="ru-RU" sz="2400" dirty="0" smtClean="0"/>
              <a:t> придерживаются активной жизненной позиции в желании и стремлении употреблять полезные продукты.</a:t>
            </a:r>
          </a:p>
          <a:p>
            <a:pPr marL="342900" indent="-342900">
              <a:buFont typeface="+mj-lt"/>
              <a:buAutoNum type="arabicPeriod"/>
            </a:pPr>
            <a:endParaRPr lang="ru-RU" sz="2400" b="1" i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/>
              <a:t>Воспитатели</a:t>
            </a:r>
            <a:r>
              <a:rPr lang="ru-RU" sz="2400" dirty="0" smtClean="0"/>
              <a:t> расширили свой профессиональный кругозор.</a:t>
            </a:r>
            <a:endParaRPr lang="ru-RU" sz="2400" dirty="0"/>
          </a:p>
        </p:txBody>
      </p:sp>
      <p:pic>
        <p:nvPicPr>
          <p:cNvPr id="2050" name="Picture 2" descr="http://seo-house.com/images/Pages_site/prodvizchenie-po-slovam/yes.pn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7775" y="4143380"/>
            <a:ext cx="2476225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00364" y="2500306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  <p:pic>
        <p:nvPicPr>
          <p:cNvPr id="1026" name="Picture 2" descr="D:\Documents and Settings\Admin\Рабочий стол\занятия с детьми\hello_html_m46d83c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16287" cy="6638925"/>
          </a:xfrm>
          <a:prstGeom prst="rect">
            <a:avLst/>
          </a:prstGeom>
          <a:noFill/>
        </p:spPr>
      </p:pic>
      <p:pic>
        <p:nvPicPr>
          <p:cNvPr id="1028" name="Picture 4" descr="http://www.v3wall.com/wallpaper/medium/1006/medium_201006050923191903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5643570" y="0"/>
            <a:ext cx="3500430" cy="2500330"/>
          </a:xfrm>
          <a:prstGeom prst="rect">
            <a:avLst/>
          </a:prstGeom>
          <a:noFill/>
        </p:spPr>
      </p:pic>
      <p:pic>
        <p:nvPicPr>
          <p:cNvPr id="6" name="Picture 4" descr="http://www.v3wall.com/wallpaper/medium/1006/medium_201006050923191903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6143616" y="3857616"/>
            <a:ext cx="3500430" cy="2500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4678" y="428604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Актуальность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715304" cy="45243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Здоровый образ жизни - тема, актуальная во все времена. В современной жизни особое внимание уделяется правильному питанию, как одной из ведущих основ здорового образа жизни.</a:t>
            </a:r>
          </a:p>
          <a:p>
            <a:pPr algn="just"/>
            <a:r>
              <a:rPr lang="ru-RU" sz="2400" dirty="0" smtClean="0"/>
              <a:t>	 Без преувеличения можно сказать, что здоровое питание – это залог хорошего самочувствия, работоспособности, активной деятельности, отличного настроения, важнейшее и непременное условие нашего здоровья и долголетия.  Обучать этому надо с раннего возраста, поскольку взрослого человека практически невозможно побудить к здоровому образу жизни.</a:t>
            </a:r>
            <a:endParaRPr lang="ru-RU" sz="2400" dirty="0"/>
          </a:p>
        </p:txBody>
      </p:sp>
      <p:pic>
        <p:nvPicPr>
          <p:cNvPr id="14338" name="Picture 2" descr="http://www.photoknopa.ru/uploads/posts/2012-05/vector-drink-food_13358909278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0" y="5786454"/>
            <a:ext cx="4381500" cy="1071546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143932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/>
              <a:t>Цель: </a:t>
            </a:r>
            <a:r>
              <a:rPr lang="ru-RU" sz="2400" dirty="0" smtClean="0"/>
              <a:t>формирование представлений о правильном питании.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3306" y="1714488"/>
            <a:ext cx="156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Задачи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2500306"/>
            <a:ext cx="6215106" cy="35394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«Познавательное развитие»: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1.Закрепить представления о правильном питании.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Упражнять в умении проводить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экспериментальную деятельность и самостоятельно делать выводы.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6387" name="Picture 3" descr="http://po4emy4ki.narod.ru/olderfiles/1/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1" y="3197803"/>
            <a:ext cx="2428860" cy="3660197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357166"/>
            <a:ext cx="7500990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«Речевое развитие»: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Обогащать активный словарный запас;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Развивать связную речь;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3.Активизировать в речи детей слова, относящиеся к темам «Здоровое питание»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411" name="Picture 3" descr="https://ido.mgpu.ru/photoalbums/4247/522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928934"/>
            <a:ext cx="5187644" cy="392906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428604"/>
            <a:ext cx="8143932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«Художественно-эстетическое развитие»: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Продолжать формировать навыки создания коллективной работы.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Становление эстетического отношения к правильному питанию.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8435" name="Picture 3" descr="http://laoblogger.com/images/dzieci-w-przedszkolu-clipart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86124"/>
            <a:ext cx="4476750" cy="2962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4290"/>
            <a:ext cx="8501122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«Социально – коммуникативное»: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Формировать умения взаимодействовать со сверстниками и взрослыми.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00240"/>
            <a:ext cx="4357718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Для родителей: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активизировать знания родителей о здоровом питании;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повысить их самообразование по теме;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формировать готовность родителей к сотрудничеству с педагогами.</a:t>
            </a:r>
            <a:endParaRPr lang="ru-RU" sz="2800" dirty="0"/>
          </a:p>
        </p:txBody>
      </p:sp>
      <p:pic>
        <p:nvPicPr>
          <p:cNvPr id="21507" name="Picture 3" descr="http://psisp.ru/wp-content/uploads/2017/10/dey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2576" y="3786166"/>
            <a:ext cx="4561424" cy="3071834"/>
          </a:xfrm>
          <a:prstGeom prst="rect">
            <a:avLst/>
          </a:prstGeom>
          <a:noFill/>
        </p:spPr>
      </p:pic>
      <p:pic>
        <p:nvPicPr>
          <p:cNvPr id="21509" name="Picture 5" descr="http://www.patiotown.com/sites/default/files/styles/card_small/public/headers/question-mark.jpg?itok=djMsnSN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2000240"/>
            <a:ext cx="2795769" cy="1822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71546"/>
            <a:ext cx="5000660" cy="56938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у воспитанников</a:t>
            </a:r>
            <a:r>
              <a:rPr lang="ru-RU" sz="2800" i="1" dirty="0" smtClean="0"/>
              <a:t> –</a:t>
            </a:r>
            <a:r>
              <a:rPr lang="ru-RU" sz="2800" dirty="0" smtClean="0"/>
              <a:t>сформируются представления о правильном питании, стремление вести здоровый образ жизни;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у родителей </a:t>
            </a:r>
            <a:r>
              <a:rPr lang="ru-RU" sz="2800" dirty="0" smtClean="0"/>
              <a:t>– формирование активной жизненной позиции в желании и стремлении употреблять полезные продукты.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у воспитателей </a:t>
            </a:r>
            <a:r>
              <a:rPr lang="ru-RU" sz="2800" dirty="0" smtClean="0"/>
              <a:t>– расширение кругозора по теме «Здоровое питание»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214290"/>
            <a:ext cx="4920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Планируемые результаты:</a:t>
            </a:r>
            <a:endParaRPr lang="ru-RU" sz="3200" b="1" dirty="0"/>
          </a:p>
        </p:txBody>
      </p:sp>
      <p:pic>
        <p:nvPicPr>
          <p:cNvPr id="22530" name="Picture 2" descr="http://s.lpmtr.ru/files/f/7/8/f784e32e00a092abf5f1a43cfe488a2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2571744"/>
            <a:ext cx="3571868" cy="2746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43174" y="142852"/>
            <a:ext cx="4300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Этап. Подготовительный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928670"/>
            <a:ext cx="858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Подбор детской художественной литературы для чтения детям;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57298"/>
            <a:ext cx="8786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 smtClean="0"/>
              <a:t>Галиев</a:t>
            </a:r>
            <a:r>
              <a:rPr lang="ru-RU" sz="1200" dirty="0" smtClean="0"/>
              <a:t> Ш. Витаминные буквы, Находка с загадкой // Огурцы в тюбетейках. – М., 1974. </a:t>
            </a:r>
            <a:br>
              <a:rPr lang="ru-RU" sz="1200" dirty="0" smtClean="0"/>
            </a:br>
            <a:r>
              <a:rPr lang="ru-RU" sz="1200" dirty="0" err="1" smtClean="0"/>
              <a:t>Кончаловская</a:t>
            </a:r>
            <a:r>
              <a:rPr lang="ru-RU" sz="1200" dirty="0" smtClean="0"/>
              <a:t> Н. Про овощи // М. М. Безруких, Т.А. Филиппова, А.Г. Макеева. Разговор о правильном питании. – Л., 2000. </a:t>
            </a:r>
            <a:br>
              <a:rPr lang="ru-RU" sz="1200" dirty="0" smtClean="0"/>
            </a:br>
            <a:r>
              <a:rPr lang="ru-RU" sz="1200" dirty="0" smtClean="0"/>
              <a:t>Михалков С. Про девочку, которая плохо кушала // Настоящие друзья. – М., 1981. </a:t>
            </a:r>
            <a:br>
              <a:rPr lang="ru-RU" sz="1200" dirty="0" smtClean="0"/>
            </a:br>
            <a:r>
              <a:rPr lang="ru-RU" sz="1200" dirty="0" err="1" smtClean="0"/>
              <a:t>Тувим</a:t>
            </a:r>
            <a:r>
              <a:rPr lang="ru-RU" sz="1200" dirty="0" smtClean="0"/>
              <a:t> Ю. Овощи // С.В. Михалков. Собр. соч. в 3-х т. Стихи и сказки. М., 1970. – Т. 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786058"/>
            <a:ext cx="611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Подбор сюжетных картинок и иллюстраций;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500702"/>
            <a:ext cx="613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Подбор материала для проведения опытов;</a:t>
            </a:r>
            <a:endParaRPr lang="ru-RU" sz="2400" dirty="0"/>
          </a:p>
        </p:txBody>
      </p:sp>
      <p:pic>
        <p:nvPicPr>
          <p:cNvPr id="23554" name="Picture 2" descr="https://static.oshkole.ru/albumpics/47189_800x1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9454" y="2143116"/>
            <a:ext cx="1785408" cy="2222461"/>
          </a:xfrm>
          <a:prstGeom prst="rect">
            <a:avLst/>
          </a:prstGeom>
          <a:noFill/>
        </p:spPr>
      </p:pic>
      <p:pic>
        <p:nvPicPr>
          <p:cNvPr id="23556" name="Picture 4" descr="http://dc-6-mihailovka.my1.ru/medik/abbot_2_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3429000"/>
            <a:ext cx="2594861" cy="1785950"/>
          </a:xfrm>
          <a:prstGeom prst="rect">
            <a:avLst/>
          </a:prstGeom>
          <a:noFill/>
        </p:spPr>
      </p:pic>
      <p:pic>
        <p:nvPicPr>
          <p:cNvPr id="23558" name="Picture 6" descr="http://profsert-spb.ru/assets/img/17121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92634" y="4786322"/>
            <a:ext cx="2251366" cy="189543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8596" y="6215082"/>
            <a:ext cx="4651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Подготовка анкет.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549</Words>
  <Application>Microsoft Office PowerPoint</Application>
  <PresentationFormat>Экран (4:3)</PresentationFormat>
  <Paragraphs>92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Папа Миша</cp:lastModifiedBy>
  <cp:revision>34</cp:revision>
  <dcterms:modified xsi:type="dcterms:W3CDTF">2020-11-09T13:23:39Z</dcterms:modified>
</cp:coreProperties>
</file>