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5A961-5EBB-470C-8576-332176BA098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3D225-CE8C-468D-82FB-4C224A43C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608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3D225-CE8C-468D-82FB-4C224A43CD7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843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64F2A8-EDC9-421E-B3BB-6608BFCFCAC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83A826-71ED-4F68-A93F-92CAFC8BC6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xtira.tv/audio/rasskazy-russkih-pisatelej/kuprin/4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effectLst/>
                <a:latin typeface="Times New Roman"/>
                <a:ea typeface="Calibri"/>
              </a:rPr>
              <a:t>Животные — герои детской литературы </a:t>
            </a:r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658296"/>
            <a:ext cx="7772400" cy="867048"/>
          </a:xfrm>
        </p:spPr>
        <p:txBody>
          <a:bodyPr/>
          <a:lstStyle/>
          <a:p>
            <a:r>
              <a:rPr lang="ru-RU" dirty="0" smtClean="0"/>
              <a:t>Никонова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44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4256" y="260648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Александр Иванович Куприн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67944" y="3068960"/>
            <a:ext cx="490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Написал более 30 рассказов о животных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21842" y="4919008"/>
            <a:ext cx="6534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"По размаху своего таланта, по своему живому языку Куприн окончил не только "литературную консерваторию", но и несколько литературных академий" </a:t>
            </a:r>
            <a:endParaRPr lang="ru-RU" sz="2400" dirty="0" smtClean="0"/>
          </a:p>
          <a:p>
            <a:pPr algn="r"/>
            <a:r>
              <a:rPr lang="ru-RU" sz="2400" dirty="0" smtClean="0"/>
              <a:t>К. Г. Паустовский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 descr="http://f1.mylove.ru/l8zu68x7l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5" t="7517" r="11500" b="20172"/>
          <a:stretch/>
        </p:blipFill>
        <p:spPr bwMode="auto">
          <a:xfrm>
            <a:off x="308719" y="845423"/>
            <a:ext cx="3392369" cy="407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60504" y="845423"/>
            <a:ext cx="2214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1870-1938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8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84784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www.ixtira.tv/audio/rasskazy-russkih-pisatelej/kuprin/40</a:t>
            </a:r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270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12793"/>
            <a:ext cx="52709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effectLst/>
                <a:latin typeface="Times New Roman"/>
                <a:ea typeface="Calibri"/>
              </a:rPr>
              <a:t>Книги-сборники о животных</a:t>
            </a:r>
            <a:endParaRPr lang="ru-RU" sz="3200" dirty="0"/>
          </a:p>
        </p:txBody>
      </p:sp>
      <p:pic>
        <p:nvPicPr>
          <p:cNvPr id="1026" name="Picture 2" descr="http://www.char.ru/books/10813020_100_stihotvorenij_o_zhivotny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19808"/>
            <a:ext cx="2995537" cy="446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eksmo.ru/v2/AST000000000122722/COVER/cover3d1__w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225" y="1496184"/>
            <a:ext cx="3720407" cy="492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26312"/>
            <a:ext cx="4889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effectLst/>
                <a:latin typeface="Times New Roman"/>
                <a:ea typeface="Calibri"/>
              </a:rPr>
              <a:t>Структура книги-сборника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20888"/>
            <a:ext cx="3168352" cy="249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Обложка,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ф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орзац,</a:t>
            </a: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титульный лист,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ннотация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и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ллюстрации.</a:t>
            </a: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4098" name="Picture 2" descr="http://img.yakaboo.ua/media/catalog/product/cache/1/image/234c7c011ba026e66d29567e1be1d1f7/i/m/img_0001_25_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320014" cy="506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1726" y="312559"/>
            <a:ext cx="8010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	Обложка</a:t>
            </a:r>
            <a:r>
              <a:rPr lang="ru-RU" sz="2800" b="0" i="0" dirty="0" smtClean="0">
                <a:solidFill>
                  <a:srgbClr val="646566"/>
                </a:solidFill>
                <a:effectLst/>
                <a:latin typeface="Trebuchet MS"/>
              </a:rPr>
              <a:t> – </a:t>
            </a:r>
            <a:r>
              <a:rPr lang="ru-RU" sz="2800" dirty="0"/>
              <a:t>это покрытие книги, которое скрепляет листы и защищает их от повреждения</a:t>
            </a:r>
            <a:r>
              <a:rPr lang="ru-RU" sz="2800" b="0" i="0" dirty="0" smtClean="0">
                <a:solidFill>
                  <a:srgbClr val="646566"/>
                </a:solidFill>
                <a:effectLst/>
                <a:latin typeface="Trebuchet MS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1726" y="2552403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В </a:t>
            </a:r>
            <a:r>
              <a:rPr lang="ru-RU" sz="2800" dirty="0"/>
              <a:t>переводе с немецкого «</a:t>
            </a:r>
            <a:r>
              <a:rPr lang="ru-RU" sz="2800" b="1" dirty="0">
                <a:solidFill>
                  <a:srgbClr val="0070C0"/>
                </a:solidFill>
              </a:rPr>
              <a:t>Фор</a:t>
            </a:r>
            <a:r>
              <a:rPr lang="ru-RU" sz="2800" dirty="0"/>
              <a:t>» («перед») и «</a:t>
            </a:r>
            <a:r>
              <a:rPr lang="ru-RU" sz="2800" b="1" dirty="0" err="1">
                <a:solidFill>
                  <a:srgbClr val="0070C0"/>
                </a:solidFill>
              </a:rPr>
              <a:t>зац</a:t>
            </a:r>
            <a:r>
              <a:rPr lang="ru-RU" sz="2800" dirty="0"/>
              <a:t>» («набор»), то есть то, что предшествует тексту. </a:t>
            </a:r>
          </a:p>
        </p:txBody>
      </p:sp>
      <p:pic>
        <p:nvPicPr>
          <p:cNvPr id="7170" name="Picture 2" descr="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428036"/>
            <a:ext cx="2330798" cy="335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7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1763" y="404083"/>
            <a:ext cx="8992237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70C0"/>
                </a:solidFill>
              </a:rPr>
              <a:t>Титульный лист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646566"/>
                </a:solidFill>
                <a:effectLst/>
                <a:latin typeface="Trebuchet MS" pitchFamily="34" charset="0"/>
                <a:cs typeface="Arial" pitchFamily="34" charset="0"/>
              </a:rPr>
              <a:t> – </a:t>
            </a:r>
            <a:r>
              <a:rPr lang="ru-RU" sz="2800" dirty="0"/>
              <a:t>это первая страница книги,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/>
              <a:t>на которой напечатаны </a:t>
            </a:r>
            <a:r>
              <a:rPr lang="ru-RU" sz="2800" dirty="0" smtClean="0"/>
              <a:t>её название, фамилия </a:t>
            </a:r>
            <a:r>
              <a:rPr lang="ru-RU" sz="2800" dirty="0"/>
              <a:t>автора, </a:t>
            </a:r>
            <a:r>
              <a:rPr lang="ru-RU" sz="2800" dirty="0" smtClean="0"/>
              <a:t>издательство и год </a:t>
            </a:r>
            <a:r>
              <a:rPr lang="ru-RU" sz="2800" dirty="0"/>
              <a:t>издания, </a:t>
            </a:r>
            <a:r>
              <a:rPr lang="ru-RU" sz="2800" dirty="0" smtClean="0"/>
              <a:t>то </a:t>
            </a:r>
            <a:r>
              <a:rPr lang="ru-RU" sz="2800" dirty="0"/>
              <a:t>есть самые главные сведения.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646566"/>
                </a:solidFill>
                <a:effectLst/>
                <a:latin typeface="Trebuchet MS" pitchFamily="34" charset="0"/>
                <a:cs typeface="Arial" pitchFamily="34" charset="0"/>
              </a:rPr>
              <a:t>  </a:t>
            </a:r>
          </a:p>
        </p:txBody>
      </p:sp>
      <p:pic>
        <p:nvPicPr>
          <p:cNvPr id="2050" name="Picture 2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56264"/>
            <a:ext cx="5220943" cy="404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94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040" y="188640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Аннотация.</a:t>
            </a:r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Это </a:t>
            </a:r>
            <a:r>
              <a:rPr lang="ru-RU" sz="2800" dirty="0"/>
              <a:t>очень краткое изложение содержания книги (главной мысли) с краткой ее характеристикой или оценкой.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Из </a:t>
            </a:r>
            <a:r>
              <a:rPr lang="ru-RU" sz="2800" dirty="0"/>
              <a:t>аннотации можно узнать не только о чем эта книга, но и кто ее главные герои, для кого написана книга, иногда есть сведения об авторе и других его произведениях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Располагается </a:t>
            </a:r>
            <a:r>
              <a:rPr lang="ru-RU" sz="2800" dirty="0"/>
              <a:t>аннотация на обратной стороне титульного листа или на самой последней странице.</a:t>
            </a:r>
          </a:p>
        </p:txBody>
      </p:sp>
      <p:pic>
        <p:nvPicPr>
          <p:cNvPr id="6146" name="Picture 2" descr="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699501"/>
            <a:ext cx="14287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70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456" y="260648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Если автор или издатель хочет обратиться к читателю, то в начале книги непременно будет обращение (или слово) к читателю</a:t>
            </a:r>
            <a:r>
              <a:rPr lang="ru-RU" i="1" dirty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852936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Посмотри на эти два текста к книге Энн </a:t>
            </a:r>
            <a:r>
              <a:rPr lang="ru-RU" sz="2400" dirty="0" err="1"/>
              <a:t>Хогард</a:t>
            </a:r>
            <a:r>
              <a:rPr lang="ru-RU" sz="2400" dirty="0"/>
              <a:t> "</a:t>
            </a:r>
            <a:r>
              <a:rPr lang="ru-RU" sz="2400" dirty="0" err="1"/>
              <a:t>Мафин</a:t>
            </a:r>
            <a:r>
              <a:rPr lang="ru-RU" sz="2400" dirty="0"/>
              <a:t> и его весёлые друзья" и определи, какой из них – аннотация, а какой – обращение к читателю.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85789" y="1988840"/>
            <a:ext cx="3060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Проверь себя!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679" y="4005064"/>
            <a:ext cx="2517785" cy="274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7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1867" y="220057"/>
            <a:ext cx="314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3074" name="Picture 2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30535"/>
            <a:ext cx="1428750" cy="15621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1080" y="815310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3076" name="Picture 4" descr="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5" y="230534"/>
            <a:ext cx="7068261" cy="286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29000"/>
            <a:ext cx="6939353" cy="277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14107" y="2388166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Обращение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662757" y="5445224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Аннотация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6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84522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Они не только «украшают» книгу, но и помогают лучше раскрыть содержание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понять текст.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0070C0"/>
                </a:solidFill>
              </a:rPr>
              <a:t>Иллюстрации</a:t>
            </a:r>
            <a:r>
              <a:rPr lang="ru-RU" sz="2800" dirty="0" smtClean="0"/>
              <a:t> </a:t>
            </a:r>
            <a:r>
              <a:rPr lang="ru-RU" sz="2800" dirty="0"/>
              <a:t>– это не только рисунки, но и фотографии, таблицы, схемы, графики, карты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9872" y="161302"/>
            <a:ext cx="2755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Иллюстрации </a:t>
            </a:r>
          </a:p>
        </p:txBody>
      </p:sp>
      <p:pic>
        <p:nvPicPr>
          <p:cNvPr id="5122" name="Picture 2" descr="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4" y="3338162"/>
            <a:ext cx="2768967" cy="349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0-tub-ru.yandex.net/i?id=a2985d76719cb185726cfaee5bad0500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931" y="3573016"/>
            <a:ext cx="5682925" cy="28083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7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319</TotalTime>
  <Words>171</Words>
  <Application>Microsoft Office PowerPoint</Application>
  <PresentationFormat>Экран (4:3)</PresentationFormat>
  <Paragraphs>49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Животные — герои детской литературы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– в детских книгах</dc:title>
  <dc:creator>Ника</dc:creator>
  <cp:lastModifiedBy>Ника</cp:lastModifiedBy>
  <cp:revision>14</cp:revision>
  <dcterms:created xsi:type="dcterms:W3CDTF">2018-01-27T17:53:27Z</dcterms:created>
  <dcterms:modified xsi:type="dcterms:W3CDTF">2020-11-09T18:01:55Z</dcterms:modified>
</cp:coreProperties>
</file>