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10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30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29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7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33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82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69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3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45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632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56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FA233-836C-4751-9035-8C494305238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08.05.2020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9B1C7-0278-4393-B418-D87618F9B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35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1С:Предприятие 8.3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Уроки программирования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Плана Характеристик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745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плана характеристик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60309"/>
            <a:ext cx="10515599" cy="5497053"/>
          </a:xfrm>
        </p:spPr>
      </p:pic>
    </p:spTree>
    <p:extLst>
      <p:ext uri="{BB962C8B-B14F-4D97-AF65-F5344CB8AC3E}">
        <p14:creationId xmlns:p14="http://schemas.microsoft.com/office/powerpoint/2010/main" val="16279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значения донной переменной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04" y="1825625"/>
            <a:ext cx="4822191" cy="4351338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2975211"/>
            <a:ext cx="5181600" cy="32017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Для использования плана характеристик как составной переменной (т.е. использования данных не из единого источника) необходимо указать, что тип данных плана характеристик – составной.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5840095" y="1825624"/>
            <a:ext cx="1338637" cy="92804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36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значений плана характеристик</a:t>
            </a:r>
            <a:endParaRPr lang="ru-RU" sz="4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486" y="1825625"/>
            <a:ext cx="4111027" cy="435133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определения значений плана характеристик используется пункт «Предопределенные» в закладке «Прочее»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604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Заполнение значений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87734"/>
            <a:ext cx="5181600" cy="36271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06731"/>
            <a:ext cx="5181600" cy="3589126"/>
          </a:xfrm>
        </p:spPr>
      </p:pic>
    </p:spTree>
    <p:extLst>
      <p:ext uri="{BB962C8B-B14F-4D97-AF65-F5344CB8AC3E}">
        <p14:creationId xmlns:p14="http://schemas.microsoft.com/office/powerpoint/2010/main" val="259727668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66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1_Тема Office</vt:lpstr>
      <vt:lpstr>1С:Предприятие 8.3</vt:lpstr>
      <vt:lpstr>Создание плана характеристик</vt:lpstr>
      <vt:lpstr>Определение значения донной переменной</vt:lpstr>
      <vt:lpstr>Определение значений плана характеристик</vt:lpstr>
      <vt:lpstr>Заполнение значений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нет2 каби</dc:creator>
  <cp:lastModifiedBy>нет2 каби</cp:lastModifiedBy>
  <cp:revision>9</cp:revision>
  <dcterms:created xsi:type="dcterms:W3CDTF">2020-04-21T08:22:44Z</dcterms:created>
  <dcterms:modified xsi:type="dcterms:W3CDTF">2020-05-08T04:02:07Z</dcterms:modified>
</cp:coreProperties>
</file>