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79" r:id="rId7"/>
    <p:sldId id="278" r:id="rId8"/>
    <p:sldId id="280" r:id="rId9"/>
    <p:sldId id="261" r:id="rId10"/>
    <p:sldId id="274" r:id="rId11"/>
    <p:sldId id="262" r:id="rId12"/>
    <p:sldId id="263" r:id="rId13"/>
    <p:sldId id="264" r:id="rId14"/>
    <p:sldId id="273" r:id="rId15"/>
    <p:sldId id="265" r:id="rId16"/>
    <p:sldId id="266" r:id="rId17"/>
    <p:sldId id="267" r:id="rId18"/>
    <p:sldId id="268" r:id="rId19"/>
    <p:sldId id="275" r:id="rId20"/>
    <p:sldId id="269" r:id="rId21"/>
    <p:sldId id="270" r:id="rId22"/>
    <p:sldId id="276" r:id="rId23"/>
    <p:sldId id="271" r:id="rId24"/>
    <p:sldId id="277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:\Ирина\фото 4группа\к птицам 2019\Наблюдение\20190206_11161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84634"/>
            <a:ext cx="3528392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280920" cy="439248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endParaRPr lang="ru-RU" sz="1050" b="1" u="sng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800" b="1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«Покормите птиц зимой!»</a:t>
            </a:r>
          </a:p>
          <a:p>
            <a:pPr marL="45720" indent="0" algn="ctr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ctr">
              <a:buNone/>
            </a:pP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Щелыкальнова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Ирина Вячеславовна</a:t>
            </a:r>
          </a:p>
          <a:p>
            <a:pPr marL="45720" indent="0" algn="r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высшей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квалификационной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категории</a:t>
            </a:r>
          </a:p>
          <a:p>
            <a:pPr marL="45720" indent="0" algn="ctr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4572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г. Гусь - Хрустальный, 2019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0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МБДОУ «Детский сад №9 общеразвивающего вида с приоритетным осуществлением деятельности по художественно-эстетическому направлению развития воспитанников»</a:t>
            </a:r>
            <a:br>
              <a:rPr lang="ru-RU" sz="20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603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Папки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передвижки 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:\Ирина\фото 4группа\к птицам 2019\для родителей\IMG_285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273630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для родителей\IMG_285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74457"/>
            <a:ext cx="2736304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к птицам 2019\для родителей\IMG_269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1"/>
          <a:stretch/>
        </p:blipFill>
        <p:spPr bwMode="auto">
          <a:xfrm rot="21287159">
            <a:off x="150185" y="4271400"/>
            <a:ext cx="2808312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Ирина\фото 4группа\к птицам 2019\для родителей\IMG_2693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35"/>
          <a:stretch/>
        </p:blipFill>
        <p:spPr bwMode="auto">
          <a:xfrm>
            <a:off x="3131840" y="4602353"/>
            <a:ext cx="2857500" cy="1945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D:\Ирина\фото 4группа\к птицам 2019\для родителей\IMG_2694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1"/>
          <a:stretch/>
        </p:blipFill>
        <p:spPr bwMode="auto">
          <a:xfrm rot="224289">
            <a:off x="6215802" y="4257395"/>
            <a:ext cx="2745247" cy="1918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170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/>
                <a:ea typeface="Calibri"/>
              </a:rPr>
              <a:t>Стенгазета: </a:t>
            </a:r>
            <a:br>
              <a:rPr lang="ru-RU" u="sng" dirty="0" smtClean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u="sng" dirty="0" smtClean="0">
                <a:solidFill>
                  <a:schemeClr val="tx1"/>
                </a:solidFill>
                <a:latin typeface="Times New Roman"/>
                <a:ea typeface="Calibri"/>
              </a:rPr>
              <a:t>«</a:t>
            </a:r>
            <a:r>
              <a:rPr lang="ru-RU" u="sng" dirty="0">
                <a:solidFill>
                  <a:schemeClr val="tx1"/>
                </a:solidFill>
                <a:latin typeface="Times New Roman"/>
                <a:ea typeface="Calibri"/>
              </a:rPr>
              <a:t>Их надо знать и беречь».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C:\Documents and Settings\User\Рабочий стол\Детский сад\фото 4группа\НОД Птицы\SAM_010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328592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743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кормушек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:\Ирина\фото 4группа\Кормушки\IMG_193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096344" cy="2051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ормушки\IMG_19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44824"/>
            <a:ext cx="3105527" cy="2051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Кормушки\IMG_193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4303861"/>
            <a:ext cx="3024336" cy="1977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Ирина\фото 4группа\Кормушки\IMG_1934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4281880"/>
            <a:ext cx="3168352" cy="1969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4013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</a:t>
            </a:r>
            <a:endParaRPr lang="ru-RU" sz="2000" dirty="0" smtClean="0">
              <a:latin typeface="Times New Roman"/>
              <a:ea typeface="Calibri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Альбом «Зимующие птицы»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User\Рабочий стол\Детский сад\фото 4группа\дид. мат о птицах\DSC_007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778" y="1720078"/>
            <a:ext cx="2880320" cy="2179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Documents and Settings\User\Рабочий стол\Детский сад\фото 4группа\дид. мат о птицах\DSC_00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077072"/>
            <a:ext cx="3001120" cy="2263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Documents and Settings\User\Рабочий стол\Детский сад\фото 4группа\дид. мат о птицах\DSC_009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9434" y="1688122"/>
            <a:ext cx="2808312" cy="2198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Documents and Settings\User\Рабочий стол\Детский сад\фото 4группа\дид. мат о птицах\DSC_008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65104"/>
            <a:ext cx="3024336" cy="2154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83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u="sng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Лэпбук</a:t>
            </a:r>
            <a:r>
              <a:rPr lang="ru-RU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«Зимующие птицы»</a:t>
            </a:r>
            <a:endParaRPr lang="ru-RU" u="sng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4" name="Объект 3" descr="D:\Ирина\фото 4группа\Лепбук\Зимующие птицы\IMG_287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33574"/>
            <a:ext cx="2736304" cy="3598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Лепбук\Зимующие птицы\IMG_287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935" y="2458081"/>
            <a:ext cx="396044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2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sz="18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prstClr val="black"/>
                </a:solidFill>
                <a:latin typeface="Times New Roman"/>
                <a:ea typeface="Calibri"/>
              </a:rPr>
              <a:t>Игровая деятельность детей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52974"/>
            <a:ext cx="2808313" cy="2184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игра РАЗРЕЗНЫЕ КАРТИНКИ\IMG_276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999" y="4389713"/>
            <a:ext cx="2829045" cy="2167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Лепбук\Зимующие птицы\IMG_287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614" y="1852975"/>
            <a:ext cx="2880320" cy="2184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к птицам 2019\игра лото\IMG_284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389713"/>
            <a:ext cx="2877820" cy="2158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106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Составление </a:t>
            </a:r>
            <a:r>
              <a:rPr lang="ru-RU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описательных рассказов о зимующих птицах.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br>
              <a:rPr lang="ru-RU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200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600" u="sng" dirty="0"/>
          </a:p>
        </p:txBody>
      </p:sp>
      <p:pic>
        <p:nvPicPr>
          <p:cNvPr id="4" name="Рисунок 3" descr="D:\Ирина\фото 4группа\к птицам 2019\Разное\IMG_279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807335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Разное\IMG_28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2795905" cy="2096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1550" y="2112942"/>
            <a:ext cx="2833253" cy="2124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29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  <a:spcAft>
                <a:spcPts val="1000"/>
              </a:spcAft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4900" u="sng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Буклеты для родителей</a:t>
            </a:r>
            <a:r>
              <a:rPr lang="ru-RU" sz="4900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900" u="sng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9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D:\Ирина\фото 4группа\к птицам 2019\для родителей\IMG_285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38437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для родителей\IMG_285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38437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57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Наблюдение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за </a:t>
            </a:r>
            <a:r>
              <a:rPr lang="ru-RU" u="sng" dirty="0" smtClean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 </a:t>
            </a:r>
            <a:r>
              <a:rPr lang="ru-RU" u="sng" dirty="0">
                <a:solidFill>
                  <a:prstClr val="black"/>
                </a:solidFill>
                <a:latin typeface="Times New Roman"/>
                <a:ea typeface="Calibri"/>
                <a:cs typeface="+mn-cs"/>
              </a:rPr>
              <a:t>птицами</a:t>
            </a:r>
            <a:endParaRPr lang="ru-RU" u="sng" dirty="0"/>
          </a:p>
        </p:txBody>
      </p:sp>
      <p:pic>
        <p:nvPicPr>
          <p:cNvPr id="4" name="Рисунок 3" descr="D:\Ирина\фото 4группа\к птицам 2019\Наблюдение\20190212_1123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9909"/>
            <a:ext cx="2860040" cy="2145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Наблюдение\20190207_11152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365104"/>
            <a:ext cx="2860040" cy="2145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Наблюдение за птицами\2017\DSC_006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2921000" cy="2190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Наблюдение за птицами\2017\IMG_197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66541"/>
            <a:ext cx="2838450" cy="2128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185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prstClr val="black"/>
                </a:solidFill>
                <a:latin typeface="Times New Roman"/>
                <a:ea typeface="Calibri"/>
              </a:rPr>
              <a:t>Наблюдение за  птицами</a:t>
            </a:r>
            <a:endParaRPr lang="ru-RU" dirty="0"/>
          </a:p>
        </p:txBody>
      </p:sp>
      <p:pic>
        <p:nvPicPr>
          <p:cNvPr id="4" name="Рисунок 3" descr="D:\Ирина\фото 4группа\к птицам 2019\Наблюдение\20190212_11212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18826"/>
            <a:ext cx="2849245" cy="2137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Наблюдение за птицами\2017\IMG_196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498007"/>
            <a:ext cx="2849245" cy="2136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Фото птицы\2017\0-02-04-05144b3ab639bb98ced3fbda0ee567d13c65d22f52fa1226983f0ba78514e285_full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9523" y="1976805"/>
            <a:ext cx="2952328" cy="2221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Наблюдение за птицами\2017\IMG_198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486895"/>
            <a:ext cx="2877820" cy="2158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19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7848872" cy="374441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ru-RU" sz="19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 – </a:t>
            </a:r>
            <a:r>
              <a:rPr lang="ru-RU" sz="17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ориентированный</a:t>
            </a:r>
            <a:endParaRPr lang="ru-RU" sz="1900" u="sng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ru-RU" sz="19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групповой, долгосрочный.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ru-RU" sz="19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Срок реализации проекта</a:t>
            </a:r>
            <a:r>
              <a:rPr lang="ru-RU" sz="2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январь-февраль 2019г.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ru-RU" sz="19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старшей группы, родители, воспитатели.</a:t>
            </a:r>
          </a:p>
          <a:p>
            <a:pPr>
              <a:lnSpc>
                <a:spcPct val="160000"/>
              </a:lnSpc>
              <a:buFont typeface="Wingdings" pitchFamily="2" charset="2"/>
              <a:buChar char="v"/>
            </a:pPr>
            <a:r>
              <a:rPr lang="ru-RU" sz="19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много птиц гибнет зимой: из десяти до весны доживает всего одна-две. Голодная птица не переносит даже слабых морозов.  Если в течение зимних холодов, постоянно подкармливать птиц, то до весны выживут многие и станут приносить  больше пользы, чаще будут радовать нас своей красотой и пением. </a:t>
            </a:r>
          </a:p>
          <a:p>
            <a:pPr algn="just">
              <a:lnSpc>
                <a:spcPct val="150000"/>
              </a:lnSpc>
            </a:pPr>
            <a:endParaRPr lang="ru-RU" sz="1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Ирина\фото 4группа\к птицам 2019\Наблюдение\IMG-397b9501bcca6d3cf52393f7a7e16bfc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232" y="4869160"/>
            <a:ext cx="2467406" cy="1796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946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Дневник наблюдений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Ирина\фото 4группа\к птицам 2019\Разное\IMG_285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135180"/>
            <a:ext cx="302433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Разное\IMG_285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302433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849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D:\Ирина\фото 4группа\к птицам 2019\Творчество род и детей\IMG_273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52735"/>
            <a:ext cx="2880360" cy="2161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детей и взрослых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Ирина\фото 4группа\к птицам 2019\Творчество род и детей\IMG_274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31953"/>
            <a:ext cx="2880995" cy="2160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к птицам 2019\Творчество род и детей\IMG_278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509120"/>
            <a:ext cx="2774950" cy="2080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:\Ирина\фото 4группа\к птицам 2019\Творчество род и детей\IMG_27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88027"/>
            <a:ext cx="2710815" cy="2032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Выставка детей и взрослых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9424"/>
            <a:ext cx="2378075" cy="2944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3554" y="3377956"/>
            <a:ext cx="2335213" cy="3114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:\Ирина\фото 4группа\к птицам 2019\Творчество род и детей\IMG_275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039902"/>
            <a:ext cx="2264410" cy="3020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6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детских работ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Ирина\фото 4группа\к птицам 2019\НОД рисование\IMG_273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39686"/>
            <a:ext cx="2753360" cy="2064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к птицам 2019\НОД рисование\IMG_27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941591"/>
            <a:ext cx="2750185" cy="2062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Ирина\фото 4группа\к птицам 2019\Раскрась нужным цветом\IMG_269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487806"/>
            <a:ext cx="2785110" cy="2088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:\Ирина\фото 4группа\к птицам 2019\нод лепка\IMG_27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452909"/>
            <a:ext cx="2948052" cy="2120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51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детских работ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008" y="1991121"/>
            <a:ext cx="2148808" cy="2870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2083130"/>
            <a:ext cx="2110459" cy="2778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D:\Ирина\фото 4группа\к птицам 2019\Творчество род и детей\IMG_278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3861048"/>
            <a:ext cx="2400300" cy="2621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08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650971"/>
              </p:ext>
            </p:extLst>
          </p:nvPr>
        </p:nvGraphicFramePr>
        <p:xfrm>
          <a:off x="1187624" y="1196752"/>
          <a:ext cx="7272808" cy="4968552"/>
        </p:xfrm>
        <a:graphic>
          <a:graphicData uri="http://schemas.openxmlformats.org/drawingml/2006/table">
            <a:tbl>
              <a:tblPr firstRow="1" firstCol="1" bandRow="1"/>
              <a:tblGrid>
                <a:gridCol w="3636024"/>
                <a:gridCol w="3636784"/>
              </a:tblGrid>
              <a:tr h="11390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 проведения акции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 Гусь-Хрустальный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МБДОУ «Детский сад №9»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5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видов птиц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Воробьи и голуби прилетают стайками, а синички - по 2-3. Кормушки посетили 7 видов птиц (воробьи, синицы, голуби, снегири, вороны, свиристели, сороки).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650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развешанных кормушек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на участке развешено 4 кормушки.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5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участников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 воспитанников  </a:t>
                      </a:r>
                    </a:p>
                  </a:txBody>
                  <a:tcPr marL="67232" marR="672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88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3822192" cy="639762"/>
          </a:xfrm>
        </p:spPr>
        <p:txBody>
          <a:bodyPr>
            <a:normAutofit/>
          </a:bodyPr>
          <a:lstStyle/>
          <a:p>
            <a:r>
              <a:rPr lang="ru-RU" sz="2000" b="0" u="sng" dirty="0">
                <a:solidFill>
                  <a:schemeClr val="tx1"/>
                </a:solidFill>
                <a:latin typeface="Times New Roman"/>
                <a:ea typeface="Calibri"/>
              </a:rPr>
              <a:t>Цель</a:t>
            </a:r>
            <a:r>
              <a:rPr lang="ru-RU" sz="2000" b="0" dirty="0">
                <a:solidFill>
                  <a:schemeClr val="tx1"/>
                </a:solidFill>
                <a:latin typeface="Times New Roman"/>
                <a:ea typeface="Calibri"/>
              </a:rPr>
              <a:t>: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2348880"/>
            <a:ext cx="3820055" cy="26971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расширять  представления дошкольников о зимующих птицах, их образе жизни, о связи с окружающей средой, роли человека в жизни птиц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3822192" cy="639762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50000"/>
              </a:lnSpc>
            </a:pPr>
            <a:endParaRPr lang="ru-RU" dirty="0"/>
          </a:p>
          <a:p>
            <a:r>
              <a:rPr lang="ru-RU" sz="6200" b="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200" b="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283968" y="2348880"/>
            <a:ext cx="4680520" cy="439248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Воспитывать заботливое отношение к птицам, желание помогать в трудных зимних условиях;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Обобщить знания детей, полученные при наблюдении за повадками птиц;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Научить детей правильно подкармливать птиц;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Учить детей выполнять частично поисковую деятельность, анализировать её результаты, делать выводы;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составлять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</a:rPr>
              <a:t>связные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рассказы по материалам проведённой работы; работать в группе.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D:\Ирина\фото 4группа\к птицам 2019\Наблюдение\IMG_286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93096"/>
            <a:ext cx="2835910" cy="2126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835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7992888" cy="33123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800" u="sng" dirty="0">
                <a:solidFill>
                  <a:schemeClr val="tx1"/>
                </a:solidFill>
                <a:latin typeface="Times New Roman"/>
              </a:rPr>
              <a:t>Взаимодействие с родителями</a:t>
            </a:r>
            <a:r>
              <a:rPr lang="ru-RU" sz="1800" dirty="0">
                <a:solidFill>
                  <a:schemeClr val="tx1"/>
                </a:solidFill>
                <a:latin typeface="Times New Roman"/>
              </a:rPr>
              <a:t>: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совместной работе с родителями создать условия для общения ребенка с миром природы и для посильной помощи нашим пернатым друзьям.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Активное участие родителей в реализации проекта.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Ирина\фото 4группа\к птицам 2019\Творчество род и детей\IMG_274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92379"/>
            <a:ext cx="202425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Творчество род и детей\IMG_27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586899"/>
            <a:ext cx="2736303" cy="2064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0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848872" cy="42913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 проектной деятельности: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Расширились познавательные интересы у детей и  представления о жизни птиц.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Сформировались навыки заботливого отношения к птицам. Возникла готовность участвовать в практических делах по оказанию помощи птицам.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Заинтересованность 85 % детей совместно с родителями в заботе о птицах, желание помогать им в зимний период (изготовление кормушек, подкормка птиц зимой).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u="sng" dirty="0"/>
          </a:p>
        </p:txBody>
      </p:sp>
      <p:pic>
        <p:nvPicPr>
          <p:cNvPr id="4" name="Рисунок 3" descr="D:\Ирина\фото 4группа\Фото птицы\2018\0-02-04-8981620f27f71936d8a349f8e03ce1887743c0ea1c0d9a2a78e234a63aeb49fd_480761ca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4507495"/>
            <a:ext cx="2936240" cy="1796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Ирина\фото 4группа\Кормушки\IMG_19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507495"/>
            <a:ext cx="4194031" cy="1842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899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772816"/>
            <a:ext cx="7884864" cy="435334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3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sz="2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необходимых условий для реализации проекта: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цели и задач с воспитанниками и родителями;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познавательной, художественной литературы;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отгадывание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загадок, чтение стихотворений про птиц;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папки - передвижки "Зимующие птицы";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презентаций: "Зимующие птицы";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дидактических игр;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стенгазеты "Их надо знать и беречь;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совместно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родителями изготовление кормушек </a:t>
            </a:r>
            <a:endPara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из </a:t>
            </a:r>
            <a:r>
              <a:rPr lang="ru-RU" sz="2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разного материала.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chemeClr val="tx1"/>
                </a:solidFill>
                <a:latin typeface="Times New Roman"/>
                <a:ea typeface="Calibri"/>
              </a:rPr>
              <a:t>Этапы реализации проекта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Ирина\фото 4группа\к птицам 2019\Разное\IMG_278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556792"/>
            <a:ext cx="2668270" cy="221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Ирина\фото 4группа\к птицам 2019\Разное\IMG_279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1"/>
          <a:stretch/>
        </p:blipFill>
        <p:spPr bwMode="auto">
          <a:xfrm>
            <a:off x="5580112" y="4293096"/>
            <a:ext cx="2668270" cy="2221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4425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Второй этап - основной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700808"/>
            <a:ext cx="8136903" cy="504056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зимующими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птицами,     изучение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корма для подкормки птиц;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ежедневное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кормление птиц;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дневника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наблюдений,             ежедневное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заполнение дневника наблюдений;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альбома про зимующих  птиц;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«Зимующие птицы»;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описательных рассказов о зимующих птицах;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буклета для родителей: "Чем кормить птиц?", «Поможем зимующим птицам»;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совместное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творчество родителей и детей;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деятельность;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детских работ.</a:t>
            </a:r>
            <a:endParaRPr lang="ru-RU" sz="1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Ирина\фото 4группа\к птицам 2019\Наблюдение\IMG_286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725144"/>
            <a:ext cx="2445385" cy="1833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10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988840"/>
            <a:ext cx="7408333" cy="345069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Обработка результатов по реализации проекта;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chemeClr val="tx1"/>
                </a:solidFill>
                <a:latin typeface="Times New Roman"/>
                <a:ea typeface="Calibri"/>
              </a:rPr>
              <a:t>Этап - заключительный</a:t>
            </a:r>
            <a:endParaRPr lang="ru-RU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Ирина\фото 4группа\к птицам 2019\Наблюдение\20190206_11161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76905"/>
            <a:ext cx="2987675" cy="224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017520" cy="2261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73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4900" b="1" dirty="0" smtClean="0">
                <a:ln w="11430"/>
                <a:solidFill>
                  <a:schemeClr val="tx2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  <a:t/>
            </a:r>
            <a:br>
              <a:rPr lang="ru-RU" sz="4900" b="1" dirty="0" smtClean="0">
                <a:ln w="11430"/>
                <a:solidFill>
                  <a:schemeClr val="tx2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</a:br>
            <a:r>
              <a:rPr lang="ru-RU" sz="4900" u="sng" dirty="0" smtClean="0">
                <a:ln w="11430"/>
                <a:solidFill>
                  <a:schemeClr val="tx1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  <a:t>Пост </a:t>
            </a:r>
            <a:r>
              <a:rPr lang="ru-RU" sz="4900" u="sng" dirty="0">
                <a:ln w="11430"/>
                <a:solidFill>
                  <a:schemeClr val="tx1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  <a:t>– </a:t>
            </a:r>
            <a:r>
              <a:rPr lang="ru-RU" sz="4900" u="sng" dirty="0" smtClean="0">
                <a:ln w="11430"/>
                <a:solidFill>
                  <a:schemeClr val="tx1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  <a:t>релиз</a:t>
            </a:r>
            <a:br>
              <a:rPr lang="ru-RU" sz="4900" u="sng" dirty="0" smtClean="0">
                <a:ln w="11430"/>
                <a:solidFill>
                  <a:schemeClr val="tx1"/>
                </a:solidFill>
                <a:latin typeface="Times New Roman" pitchFamily="16" charset="0"/>
                <a:ea typeface="Calibri" pitchFamily="34" charset="0"/>
                <a:cs typeface="Calibri" pitchFamily="34" charset="0"/>
              </a:rPr>
            </a:br>
            <a:r>
              <a:rPr lang="ru-RU" sz="4900" u="sng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Calibri" pitchFamily="34" charset="0"/>
                <a:cs typeface="Calibri" pitchFamily="34" charset="0"/>
              </a:rPr>
              <a:t/>
            </a:r>
            <a:br>
              <a:rPr lang="ru-RU" sz="4900" u="sng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Calibri" pitchFamily="34" charset="0"/>
                <a:cs typeface="Calibri" pitchFamily="34" charset="0"/>
              </a:rPr>
            </a:br>
            <a:r>
              <a:rPr lang="ru-RU" b="1" dirty="0" smtClean="0">
                <a:ln w="1143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Calibri" pitchFamily="34" charset="0"/>
                <a:cs typeface="Calibri" pitchFamily="34" charset="0"/>
              </a:rPr>
              <a:t/>
            </a:r>
            <a:br>
              <a:rPr lang="ru-RU" b="1" dirty="0" smtClean="0">
                <a:ln w="11430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Calibri" pitchFamily="34" charset="0"/>
                <a:cs typeface="Calibri" pitchFamily="34" charset="0"/>
              </a:rPr>
            </a:br>
            <a:endParaRPr lang="ru-RU" b="1" dirty="0">
              <a:ln w="11430"/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6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Объект 3" descr="D:\Ирина\фото 4группа\к птицам 2019\Разное\IMG_283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Ирина\фото 4группа\к птицам 2019\Разное\IMG_28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353762"/>
            <a:ext cx="2880320" cy="2183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Ирина\фото 4группа\к птицам 2019\Разное\IMG_28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2880320" cy="216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Ирина\фото 4группа\к птицам 2019\Разное\IMG_282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384094"/>
            <a:ext cx="2736304" cy="212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537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</TotalTime>
  <Words>442</Words>
  <Application>Microsoft Office PowerPoint</Application>
  <PresentationFormat>Экран (4:3)</PresentationFormat>
  <Paragraphs>91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Calibri</vt:lpstr>
      <vt:lpstr>Candara</vt:lpstr>
      <vt:lpstr>Symbol</vt:lpstr>
      <vt:lpstr>Times New Roman</vt:lpstr>
      <vt:lpstr>Wingdings</vt:lpstr>
      <vt:lpstr>Волна</vt:lpstr>
      <vt:lpstr>МБДОУ «Детский сад №9 общеразвивающего вида с приоритетным осуществлением деятельности по художественно-эстетическому направлению развития воспитанников» </vt:lpstr>
      <vt:lpstr>Паспорт проекта</vt:lpstr>
      <vt:lpstr>Паспорт проекта</vt:lpstr>
      <vt:lpstr>Паспорт проекта</vt:lpstr>
      <vt:lpstr>Паспорт проекта</vt:lpstr>
      <vt:lpstr>Этапы реализации проекта</vt:lpstr>
      <vt:lpstr>Второй этап - основной</vt:lpstr>
      <vt:lpstr>Этап - заключительный</vt:lpstr>
      <vt:lpstr> Пост – релиз   </vt:lpstr>
      <vt:lpstr>Папки – передвижки </vt:lpstr>
      <vt:lpstr>Стенгазета:  «Их надо знать и беречь».</vt:lpstr>
      <vt:lpstr>Выставка кормушек</vt:lpstr>
      <vt:lpstr>Альбом «Зимующие птицы»</vt:lpstr>
      <vt:lpstr>Лэпбук «Зимующие птицы»</vt:lpstr>
      <vt:lpstr>Игровая деятельность детей</vt:lpstr>
      <vt:lpstr>   Составление описательных рассказов о зимующих птицах.   </vt:lpstr>
      <vt:lpstr>   Буклеты для родителей </vt:lpstr>
      <vt:lpstr>Наблюдение за  птицами</vt:lpstr>
      <vt:lpstr>Наблюдение за  птицами</vt:lpstr>
      <vt:lpstr>Дневник наблюдений</vt:lpstr>
      <vt:lpstr>Выставка детей и взрослых</vt:lpstr>
      <vt:lpstr>Выставка детей и взрослых</vt:lpstr>
      <vt:lpstr>Выставка детских работ</vt:lpstr>
      <vt:lpstr>Выставка детских работ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№9 общеразвивающего вида с приоритетным осуществлением деятельности по художественно-эстетическому направлению развития воспитанников»</dc:title>
  <dc:creator>User</dc:creator>
  <cp:lastModifiedBy>Пользователь Windows</cp:lastModifiedBy>
  <cp:revision>35</cp:revision>
  <dcterms:modified xsi:type="dcterms:W3CDTF">2020-11-10T06:21:42Z</dcterms:modified>
</cp:coreProperties>
</file>