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80" r:id="rId7"/>
    <p:sldId id="268" r:id="rId8"/>
    <p:sldId id="269" r:id="rId9"/>
    <p:sldId id="279" r:id="rId10"/>
    <p:sldId id="270" r:id="rId11"/>
    <p:sldId id="272" r:id="rId12"/>
    <p:sldId id="271" r:id="rId13"/>
    <p:sldId id="274" r:id="rId14"/>
    <p:sldId id="275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76" autoAdjust="0"/>
    <p:restoredTop sz="86455" autoAdjust="0"/>
  </p:normalViewPr>
  <p:slideViewPr>
    <p:cSldViewPr>
      <p:cViewPr varScale="1">
        <p:scale>
          <a:sx n="67" d="100"/>
          <a:sy n="67" d="100"/>
        </p:scale>
        <p:origin x="-6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09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1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3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50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93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78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21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7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78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5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482E0-C5B9-4C00-8962-3D96396E34B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D869A-4682-466A-9956-E5B40EBCC3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350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shkolnik.ru/ecologia/17281-didakticheskoe-posobie-chetyre-vremeni-goda-ekologicheskie-igry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34394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hlinkClick r:id="rId2"/>
              </a:rPr>
              <a:t>Дидактическое </a:t>
            </a:r>
            <a:r>
              <a:rPr lang="ru-RU" b="1" dirty="0" smtClean="0">
                <a:hlinkClick r:id="rId2"/>
              </a:rPr>
              <a:t>пособие</a:t>
            </a:r>
            <a:r>
              <a:rPr lang="en-US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«Дерево  «Времена года»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301208"/>
            <a:ext cx="5616624" cy="1285401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rgbClr val="FFC000"/>
                </a:solidFill>
              </a:rPr>
              <a:t>МБДОУ «Детский сад №2 «</a:t>
            </a:r>
            <a:r>
              <a:rPr lang="ru-RU" sz="2000" dirty="0" err="1" smtClean="0">
                <a:solidFill>
                  <a:srgbClr val="FFC000"/>
                </a:solidFill>
              </a:rPr>
              <a:t>Ивушка</a:t>
            </a:r>
            <a:r>
              <a:rPr lang="ru-RU" sz="2000" dirty="0" smtClean="0">
                <a:solidFill>
                  <a:srgbClr val="FFC000"/>
                </a:solidFill>
              </a:rPr>
              <a:t>»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Воспитатель: </a:t>
            </a:r>
            <a:r>
              <a:rPr lang="ru-RU" sz="2000" dirty="0" err="1" smtClean="0">
                <a:solidFill>
                  <a:srgbClr val="FFC000"/>
                </a:solidFill>
              </a:rPr>
              <a:t>Терешина</a:t>
            </a:r>
            <a:r>
              <a:rPr lang="ru-RU" sz="2000" dirty="0" smtClean="0">
                <a:solidFill>
                  <a:srgbClr val="FFC000"/>
                </a:solidFill>
              </a:rPr>
              <a:t> Елена Ивановна</a:t>
            </a:r>
          </a:p>
          <a:p>
            <a:endParaRPr lang="ru-RU" sz="2000" dirty="0">
              <a:solidFill>
                <a:srgbClr val="FFC000"/>
              </a:solidFill>
            </a:endParaRPr>
          </a:p>
          <a:p>
            <a:r>
              <a:rPr lang="ru-RU" sz="2000" dirty="0" smtClean="0">
                <a:solidFill>
                  <a:srgbClr val="FFC000"/>
                </a:solidFill>
              </a:rPr>
              <a:t>2020 год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Администратор\Desktop\1577090565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104456" cy="368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96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 центре находится календарь времена года и месяцы. Календарь в виде  циферблата часов, наиболее наглядно показывает, как сменяются времена года</a:t>
            </a:r>
            <a:endParaRPr lang="ru-RU" sz="2800" dirty="0"/>
          </a:p>
        </p:txBody>
      </p:sp>
      <p:pic>
        <p:nvPicPr>
          <p:cNvPr id="7170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5969563" cy="44771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1461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163" y="188640"/>
            <a:ext cx="1293275" cy="1724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-1107504"/>
            <a:ext cx="6275040" cy="324036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 smtClean="0"/>
              <a:t>Дидактическая </a:t>
            </a:r>
            <a:r>
              <a:rPr lang="ru-RU" sz="2200" u="sng" dirty="0"/>
              <a:t>игра «Составь рассказ по картинкам».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 Формировать умение составлять рассказ по серии картинок.  Развивать логику, речь, память. Воспитывать бережное отношение к игре.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sz="2200" u="sng" dirty="0" smtClean="0"/>
              <a:t>Дидактическая  </a:t>
            </a:r>
            <a:r>
              <a:rPr lang="ru-RU" sz="2200" u="sng" dirty="0"/>
              <a:t>игра «Найди тень»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 Учить зрительно, анализировать силуэты и находить заданные     силуэты методом наложения. Закреплять знания детей о знакомых литературных персонажах, сказках. Развитие зрительного восприятия детей, внимания, логического мышления, памяти, наблюдательности и усидчивости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u="sng" dirty="0"/>
              <a:t>Дидактическая игра «Кто, что ест»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 Закрепить знания детей о том, чем питаются разные домашние и дикие животные; Развивать мышление, внимание, речь, а также развивать мелкую моторику рук; Воспитывать бережное отношение к диким и домашним животным.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9" name="Picture 3" descr="C:\Users\Администратор\Desktop\i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186" y="2044708"/>
            <a:ext cx="1632182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0" name="Picture 4" descr="C:\Users\Администратор\Desktop\i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600" y="5157192"/>
            <a:ext cx="1812952" cy="1359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1" name="Picture 5" descr="C:\Users\Администратор\Desktop\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163" y="3645024"/>
            <a:ext cx="1665319" cy="1248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252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Возможности использования </a:t>
            </a:r>
            <a:r>
              <a:rPr lang="ru-RU" sz="2000" b="1" dirty="0" err="1"/>
              <a:t>лэпбука</a:t>
            </a:r>
            <a:r>
              <a:rPr lang="ru-RU" sz="2000" b="1" dirty="0"/>
              <a:t> «Времена года».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u="sng" dirty="0"/>
              <a:t>Дидактическая игра  «Времена года»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Цель</a:t>
            </a:r>
            <a:r>
              <a:rPr lang="ru-RU" sz="2000" dirty="0"/>
              <a:t>: Расширять представления детей о временах  года (зима,              весна, лето, осень), сезонных явлениях.</a:t>
            </a:r>
            <a:br>
              <a:rPr lang="ru-RU" sz="2000" dirty="0"/>
            </a:br>
            <a:r>
              <a:rPr lang="ru-RU" sz="2000" dirty="0"/>
              <a:t>Закреплять знания детей и представления об особенностях каждого времени года. Воспитывать бережное отношение к природе</a:t>
            </a:r>
          </a:p>
        </p:txBody>
      </p:sp>
      <p:pic>
        <p:nvPicPr>
          <p:cNvPr id="8194" name="Picture 2" descr="C:\Users\Администратор\Desktop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16183"/>
            <a:ext cx="2225147" cy="1668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5" name="Picture 3" descr="C:\Users\Администратор\Desktop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4320"/>
            <a:ext cx="2225147" cy="1668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6" name="Picture 4" descr="C:\Users\Администратор\Desktop\i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55084"/>
            <a:ext cx="2121411" cy="1591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7" name="Picture 5" descr="C:\Users\Администратор\Desktop\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648" y="4365105"/>
            <a:ext cx="2228222" cy="16711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8" name="Picture 6" descr="C:\Users\Администратор\Desktop\i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2200870"/>
            <a:ext cx="2460364" cy="18452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9" name="Picture 7" descr="C:\Users\Администратор\Desktop\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53" y="4365105"/>
            <a:ext cx="2524556" cy="18934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550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38437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>Дидактическая </a:t>
            </a:r>
            <a:r>
              <a:rPr lang="ru-RU" sz="2200" u="sng" dirty="0"/>
              <a:t>игра «Собери картинку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 обучение навыку правильного составления объекта из частей; развитие моторики пальцев, обучение навыку выполнения действий </a:t>
            </a:r>
            <a:r>
              <a:rPr lang="ru-RU" sz="2200" dirty="0" smtClean="0"/>
              <a:t>руками</a:t>
            </a:r>
            <a:r>
              <a:rPr lang="ru-RU" sz="2200" dirty="0"/>
              <a:t>; развитие памяти, способности анализировать, сопоставлять, логически мыслить; воспитание стремления к познанию, усидчивости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u="sng" dirty="0" smtClean="0"/>
              <a:t>Дидактическая </a:t>
            </a:r>
            <a:r>
              <a:rPr lang="ru-RU" sz="2200" u="sng" dirty="0"/>
              <a:t>игра «Найди отличия»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 </a:t>
            </a:r>
            <a:r>
              <a:rPr lang="ru-RU" sz="2200" dirty="0" smtClean="0"/>
              <a:t>Цель</a:t>
            </a:r>
            <a:r>
              <a:rPr lang="ru-RU" sz="2200" dirty="0"/>
              <a:t>: Продолжать развивать умение последовательно рассматривать картинку; Развивать внимание, память, мышление; Активизировать речь детей.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C:\Users\Администратор\Desktop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98752"/>
            <a:ext cx="2029256" cy="1521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267" name="Picture 3" descr="C:\Users\Администратор\Desktop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26" y="1970936"/>
            <a:ext cx="2088231" cy="1566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268" name="Picture 4" descr="C:\Users\Администратор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93" y="4969828"/>
            <a:ext cx="2280791" cy="1710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269" name="Picture 5" descr="C:\Users\Администратор\Desktop\i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257" y="4969828"/>
            <a:ext cx="2179911" cy="1634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270" name="Picture 6" descr="C:\Users\Администратор\Desktop\i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23450"/>
            <a:ext cx="1793381" cy="2058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8141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 smtClean="0"/>
              <a:t>Дидактическая </a:t>
            </a:r>
            <a:r>
              <a:rPr lang="ru-RU" sz="2200" u="sng" dirty="0"/>
              <a:t>игра «Домашние животные и птицы» ,«Дикие животные», «Животные жарких стран»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  Закреплять знания детей о животных; Развивать  внимание,  память, мышление. Способствовать развитию связной речи, артикуляционного аппарата при произношении гласных звуков по звукоподражаниям. Воспитывать чувство любви к окружающему миру, бережное отношение к обитателям живой природы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u="sng" dirty="0" smtClean="0"/>
              <a:t>Дидактическая </a:t>
            </a:r>
            <a:r>
              <a:rPr lang="ru-RU" sz="2200" u="sng" dirty="0"/>
              <a:t>игра «Найди заплатку»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Цель:  Учить детей подбирать </a:t>
            </a:r>
            <a:r>
              <a:rPr lang="ru-RU" sz="2200" dirty="0" err="1"/>
              <a:t>соответствующие"заплатки"по</a:t>
            </a:r>
            <a:r>
              <a:rPr lang="ru-RU" sz="2200" dirty="0"/>
              <a:t> форме и цвету; развивать у детей логическое мышление; развивать внимание; Воспитывать способность продуктивно участвовать в совместной деятельности, воспитывать усидчивость, желание довести начатое дело до конца.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60" y="2348880"/>
            <a:ext cx="3204356" cy="24032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2291" name="Picture 3" descr="C:\Users\Администратор\Desktop\i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9889"/>
            <a:ext cx="3096344" cy="2322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2803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/>
              <a:t/>
            </a:r>
            <a:br>
              <a:rPr lang="ru-RU" sz="2200" u="sng" dirty="0"/>
            </a:br>
            <a:r>
              <a:rPr lang="ru-RU" sz="3100" u="sng" dirty="0" smtClean="0"/>
              <a:t>Дидактическая </a:t>
            </a:r>
            <a:r>
              <a:rPr lang="ru-RU" sz="3100" u="sng" dirty="0"/>
              <a:t>игра «Подбери по цвету»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Цель:  учить правильно, узнавать цвета; развивать познавательные процессы (мышление, внимание, память). Воспитывать культуру игры (соблюдать правила, проявлять честность, радоваться успехам)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36912"/>
            <a:ext cx="518457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431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4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226368"/>
            <a:ext cx="8363272" cy="6597352"/>
          </a:xfrm>
        </p:spPr>
        <p:txBody>
          <a:bodyPr>
            <a:normAutofit/>
          </a:bodyPr>
          <a:lstStyle/>
          <a:p>
            <a:r>
              <a:rPr lang="ru-RU" dirty="0"/>
              <a:t>Предлагаю Вашему вниманию макет </a:t>
            </a:r>
            <a:r>
              <a:rPr lang="ru-RU" i="1" dirty="0"/>
              <a:t>«</a:t>
            </a:r>
            <a:r>
              <a:rPr lang="ru-RU" b="1" i="1" dirty="0"/>
              <a:t>Времена года</a:t>
            </a:r>
            <a:r>
              <a:rPr lang="ru-RU" i="1" dirty="0"/>
              <a:t>»</a:t>
            </a:r>
            <a:r>
              <a:rPr lang="ru-RU" dirty="0"/>
              <a:t>, который я изготовила для своих ребят. </a:t>
            </a:r>
            <a:r>
              <a:rPr lang="ru-RU" dirty="0" smtClean="0"/>
              <a:t> </a:t>
            </a:r>
            <a:r>
              <a:rPr lang="ru-RU" dirty="0"/>
              <a:t>М</a:t>
            </a:r>
            <a:r>
              <a:rPr lang="ru-RU" dirty="0" smtClean="0"/>
              <a:t>не </a:t>
            </a:r>
            <a:r>
              <a:rPr lang="ru-RU" dirty="0"/>
              <a:t>хотелось сделать именно </a:t>
            </a:r>
            <a:r>
              <a:rPr lang="ru-RU" b="1" dirty="0"/>
              <a:t>дерево</a:t>
            </a:r>
            <a:r>
              <a:rPr lang="ru-RU" dirty="0"/>
              <a:t>, которое отражало бы последовательно все </a:t>
            </a:r>
            <a:r>
              <a:rPr lang="ru-RU" b="1" dirty="0"/>
              <a:t>времена года</a:t>
            </a:r>
            <a:r>
              <a:rPr lang="ru-RU" dirty="0"/>
              <a:t>, показывало бы наглядно особенности каждого </a:t>
            </a:r>
            <a:r>
              <a:rPr lang="ru-RU" b="1" dirty="0"/>
              <a:t>времени года</a:t>
            </a:r>
            <a:r>
              <a:rPr lang="ru-RU" dirty="0"/>
              <a:t>.</a:t>
            </a:r>
          </a:p>
          <a:p>
            <a:r>
              <a:rPr lang="ru-RU" dirty="0"/>
              <a:t>В результате получилось вот такое пособие по изучению сезонных изменений в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249165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54639"/>
            <a:ext cx="4176464" cy="56693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149" name="Picture 5" descr="C:\Users\Администратор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942437" cy="5256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21128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дминистратор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09" y="692696"/>
            <a:ext cx="3996443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7172" name="Picture 4" descr="C:\Users\Администратор\Desktop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897034" cy="5196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8252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7346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</a:t>
            </a:r>
            <a:r>
              <a:rPr lang="ru-RU" sz="2400" dirty="0"/>
              <a:t>: формировать представление детей о </a:t>
            </a:r>
            <a:r>
              <a:rPr lang="ru-RU" sz="2400" b="1" dirty="0"/>
              <a:t>временах года</a:t>
            </a:r>
            <a:r>
              <a:rPr lang="ru-RU" sz="2400" dirty="0"/>
              <a:t>.</a:t>
            </a:r>
          </a:p>
          <a:p>
            <a:r>
              <a:rPr lang="ru-RU" sz="2400" b="1" dirty="0"/>
              <a:t>Задачи:</a:t>
            </a:r>
            <a:endParaRPr lang="ru-RU" sz="2400" dirty="0"/>
          </a:p>
          <a:p>
            <a:r>
              <a:rPr lang="ru-RU" sz="2400" u="sng" dirty="0"/>
              <a:t>Познавательное развитие</a:t>
            </a:r>
            <a:r>
              <a:rPr lang="ru-RU" sz="2400" dirty="0"/>
              <a:t>. Формировать умение определять время года по его характерным признакам. Закреплять знания детей и представления об особенностях каждого времени года.</a:t>
            </a:r>
          </a:p>
          <a:p>
            <a:r>
              <a:rPr lang="ru-RU" sz="2400" u="sng" dirty="0"/>
              <a:t>Художественно-эстетическое. </a:t>
            </a:r>
            <a:r>
              <a:rPr lang="ru-RU" sz="2400" dirty="0"/>
              <a:t>Приобщать детей к восприятию природы в разное время года, развивать интерес.</a:t>
            </a:r>
          </a:p>
          <a:p>
            <a:r>
              <a:rPr lang="ru-RU" sz="2400" u="sng" dirty="0"/>
              <a:t>Речевое развитие</a:t>
            </a:r>
            <a:r>
              <a:rPr lang="ru-RU" sz="2400" dirty="0"/>
              <a:t>. Упражнять детей в составлении короткого </a:t>
            </a:r>
            <a:r>
              <a:rPr lang="ru-RU" sz="2400" dirty="0" smtClean="0"/>
              <a:t>рассказа.  Активизировать </a:t>
            </a:r>
            <a:r>
              <a:rPr lang="ru-RU" sz="2400" dirty="0"/>
              <a:t>речь, обогащать словарь детей.</a:t>
            </a:r>
          </a:p>
          <a:p>
            <a:r>
              <a:rPr lang="ru-RU" sz="2400" u="sng" dirty="0"/>
              <a:t>Физическое развитие</a:t>
            </a:r>
            <a:r>
              <a:rPr lang="ru-RU" sz="2400" dirty="0"/>
              <a:t>. Продолжать развивать у детей мелкую моторику пальцев рук.</a:t>
            </a:r>
          </a:p>
          <a:p>
            <a:r>
              <a:rPr lang="ru-RU" sz="2400" u="sng" dirty="0"/>
              <a:t>Социально-коммуникативное развити</a:t>
            </a:r>
            <a:r>
              <a:rPr lang="ru-RU" sz="2400" dirty="0"/>
              <a:t>е. Формировать эстетическое восприятие, воображение, развивать интерес к природе в разное время года.</a:t>
            </a:r>
          </a:p>
        </p:txBody>
      </p:sp>
    </p:spTree>
    <p:extLst>
      <p:ext uri="{BB962C8B-B14F-4D97-AF65-F5344CB8AC3E}">
        <p14:creationId xmlns:p14="http://schemas.microsoft.com/office/powerpoint/2010/main" val="120813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изучаем времена года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425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429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 «ВРЕМЕНА ГОДА»</a:t>
            </a:r>
            <a:endParaRPr lang="ru-RU" dirty="0"/>
          </a:p>
        </p:txBody>
      </p:sp>
      <p:pic>
        <p:nvPicPr>
          <p:cNvPr id="512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065243" cy="52989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9620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412777"/>
            <a:ext cx="6840760" cy="5130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245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Вот так </a:t>
            </a:r>
            <a:r>
              <a:rPr lang="ru-RU" sz="3600" dirty="0" err="1" smtClean="0"/>
              <a:t>лэпбук</a:t>
            </a:r>
            <a:r>
              <a:rPr lang="ru-RU" sz="3600" dirty="0" smtClean="0"/>
              <a:t> выглядит в развернутом виде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087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328394"/>
            <a:ext cx="849694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представляет собой тематическую папку, «книжку-раскладушку», с множеством кармашков, окошек, книжечек, которые ребенок может доставать, перекладывать, рассматривать по своему усмотрению.  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отвечает требованиям ФГОС ДО поскольку...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Информативен;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• Поли функционален (способствует развитию творчества и воображения);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Пригоден к использованию одновременно группой детей;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Обладает дидактическими свойствами;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• Является средством художественно-эстетического развития ребенка;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Вариативен (есть несколько вариантов использования каждой его части);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Его структура и содержание доступны детям;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Обеспечивает игровую, познавательную, исследовательскую и творческую активность всех воспитанников.</a:t>
            </a:r>
          </a:p>
          <a:p>
            <a:r>
              <a:rPr lang="ru-RU" sz="1600" b="1" dirty="0" smtClean="0"/>
              <a:t>Цель:</a:t>
            </a:r>
            <a:r>
              <a:rPr lang="ru-RU" sz="1600" dirty="0" smtClean="0"/>
              <a:t> Формирование и закрепление у детей знаний и представлений о сезонных изменениях в природе.</a:t>
            </a:r>
          </a:p>
          <a:p>
            <a:r>
              <a:rPr lang="ru-RU" sz="1600" b="1" dirty="0" smtClean="0"/>
              <a:t> Задачи:</a:t>
            </a:r>
            <a:endParaRPr lang="ru-RU" sz="1600" dirty="0" smtClean="0"/>
          </a:p>
          <a:p>
            <a:r>
              <a:rPr lang="ru-RU" sz="1600" dirty="0" smtClean="0"/>
              <a:t> Обучающие: расширять и обогащать представления детей об изменениях, происходящих в природе в разные сезоны года; обогащать словарный запас; активизировать речь.</a:t>
            </a:r>
          </a:p>
          <a:p>
            <a:r>
              <a:rPr lang="ru-RU" sz="1600" dirty="0" smtClean="0"/>
              <a:t> Развивающие: развивать умение соотносить явления природы с сезонными изменениями; формировать устойчивый интерес к познавательной деятельности. </a:t>
            </a:r>
          </a:p>
          <a:p>
            <a:r>
              <a:rPr lang="ru-RU" sz="1600" dirty="0" smtClean="0"/>
              <a:t>Воспитательные: воспитывать доброжелательные отношения в процессе взаимодействия со сверстниками; воспитывать любовь и бережное отношение к окружающему миру.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87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Дидактическое пособие  «Дерево  «Времена года»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Мы изучаем времена года</vt:lpstr>
      <vt:lpstr>Лэпбук  «ВРЕМЕНА ГОДА»</vt:lpstr>
      <vt:lpstr>Вот так лэпбук выглядит в развернутом виде</vt:lpstr>
      <vt:lpstr>Презентация PowerPoint</vt:lpstr>
      <vt:lpstr>В  центре находится календарь времена года и месяцы. Календарь в виде  циферблата часов, наиболее наглядно показывает, как сменяются времена года</vt:lpstr>
      <vt:lpstr>                    Дидактическая игра «Составь рассказ по картинкам». Цель: Формировать умение составлять рассказ по серии картинок.  Развивать логику, речь, память. Воспитывать бережное отношение к игре.  Дидактическая  игра «Найди тень» Цель: Учить зрительно, анализировать силуэты и находить заданные     силуэты методом наложения. Закреплять знания детей о знакомых литературных персонажах, сказках. Развитие зрительного восприятия детей, внимания, логического мышления, памяти, наблюдательности и усидчивости.  Дидактическая игра «Кто, что ест» Цель: Закрепить знания детей о том, чем питаются разные домашние и дикие животные; Развивать мышление, внимание, речь, а также развивать мелкую моторику рук; Воспитывать бережное отношение к диким и домашним животным. </vt:lpstr>
      <vt:lpstr>Возможности использования лэпбука «Времена года». Дидактическая игра  «Времена года»  Цель: Расширять представления детей о временах  года (зима,              весна, лето, осень), сезонных явлениях. Закреплять знания детей и представления об особенностях каждого времени года. Воспитывать бережное отношение к природе</vt:lpstr>
      <vt:lpstr>         Дидактическая игра «Собери картинку  Цель: обучение навыку правильного составления объекта из частей; развитие моторики пальцев, обучение навыку выполнения действий руками; развитие памяти, способности анализировать, сопоставлять, логически мыслить; воспитание стремления к познанию, усидчивости.       Дидактическая игра «Найди отличия»  Цель: Продолжать развивать умение последовательно рассматривать картинку; Развивать внимание, память, мышление; Активизировать речь детей.    </vt:lpstr>
      <vt:lpstr>                   Дидактическая игра «Домашние животные и птицы» ,«Дикие животные», «Животные жарких стран» Цель:  Закреплять знания детей о животных; Развивать  внимание,  память, мышление. Способствовать развитию связной речи, артикуляционного аппарата при произношении гласных звуков по звукоподражаниям. Воспитывать чувство любви к окружающему миру, бережное отношение к обитателям живой природы.          Дидактическая игра «Найди заплатку» Цель:  Учить детей подбирать соответствующие"заплатки"по форме и цвету; развивать у детей логическое мышление; развивать внимание; Воспитывать способность продуктивно участвовать в совместной деятельности, воспитывать усидчивость, желание довести начатое дело до конца. </vt:lpstr>
      <vt:lpstr>  Дидактическая игра «Подбери по цвету» Цель:  учить правильно, узнавать цвета; развивать познавательные процессы (мышление, внимание, память). Воспитывать культуру игры (соблюдать правила, проявлять честность, радоваться успехам)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пособие «Дерево  «Времена года»</dc:title>
  <dc:creator>Admin</dc:creator>
  <cp:lastModifiedBy>Admin</cp:lastModifiedBy>
  <cp:revision>32</cp:revision>
  <dcterms:created xsi:type="dcterms:W3CDTF">2020-10-21T19:48:55Z</dcterms:created>
  <dcterms:modified xsi:type="dcterms:W3CDTF">2020-11-10T10:06:30Z</dcterms:modified>
</cp:coreProperties>
</file>