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3"/>
    <a:srgbClr val="FFFFCC"/>
    <a:srgbClr val="9999FF"/>
    <a:srgbClr val="996633"/>
    <a:srgbClr val="333399"/>
    <a:srgbClr val="FFFFFF"/>
    <a:srgbClr val="6699FF"/>
    <a:srgbClr val="000066"/>
    <a:srgbClr val="FFCCCC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-81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BAF-C687-4209-9F58-0DD534BDCAE3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FB65D-CA93-43B3-9958-4B6B75B0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9942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BAF-C687-4209-9F58-0DD534BDCAE3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FB65D-CA93-43B3-9958-4B6B75B0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0739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BAF-C687-4209-9F58-0DD534BDCAE3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FB65D-CA93-43B3-9958-4B6B75B0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704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BAF-C687-4209-9F58-0DD534BDCAE3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FB65D-CA93-43B3-9958-4B6B75B0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2030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BAF-C687-4209-9F58-0DD534BDCAE3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FB65D-CA93-43B3-9958-4B6B75B0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4562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BAF-C687-4209-9F58-0DD534BDCAE3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FB65D-CA93-43B3-9958-4B6B75B0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3561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BAF-C687-4209-9F58-0DD534BDCAE3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FB65D-CA93-43B3-9958-4B6B75B0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156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BAF-C687-4209-9F58-0DD534BDCAE3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FB65D-CA93-43B3-9958-4B6B75B0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672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BAF-C687-4209-9F58-0DD534BDCAE3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FB65D-CA93-43B3-9958-4B6B75B0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7147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BAF-C687-4209-9F58-0DD534BDCAE3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FB65D-CA93-43B3-9958-4B6B75B0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243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BAF-C687-4209-9F58-0DD534BDCAE3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FB65D-CA93-43B3-9958-4B6B75B0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4881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501BAF-C687-4209-9F58-0DD534BDCAE3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FB65D-CA93-43B3-9958-4B6B75B0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0897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verything - Станьте Вселенной!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0187"/>
            <a:ext cx="12191999" cy="6838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172928" y="2941619"/>
            <a:ext cx="7846143" cy="1015663"/>
          </a:xfrm>
          <a:prstGeom prst="rect">
            <a:avLst/>
          </a:prstGeom>
          <a:solidFill>
            <a:srgbClr val="9999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FFFFCC"/>
                </a:solidFill>
                <a:latin typeface="Book Antiqua" pitchFamily="18" charset="0"/>
              </a:rPr>
              <a:t>Tell me everything!</a:t>
            </a:r>
            <a:endParaRPr lang="ru-RU" sz="6000" b="1" dirty="0">
              <a:solidFill>
                <a:srgbClr val="FFFFCC"/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3121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verything - Станьте Вселенной!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1541"/>
            <a:ext cx="12191999" cy="6838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185356" y="1767131"/>
            <a:ext cx="3121742" cy="3785652"/>
          </a:xfrm>
          <a:prstGeom prst="rect">
            <a:avLst/>
          </a:prstGeom>
          <a:solidFill>
            <a:srgbClr val="9999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CC"/>
                </a:solidFill>
                <a:latin typeface="Book Antiqua" pitchFamily="18" charset="0"/>
              </a:rPr>
              <a:t>1. Let’s fill in the compass:</a:t>
            </a:r>
          </a:p>
          <a:p>
            <a:pPr algn="ctr"/>
            <a:r>
              <a:rPr lang="en-US" sz="4000" b="1" dirty="0" smtClean="0">
                <a:solidFill>
                  <a:srgbClr val="FFFFCC"/>
                </a:solidFill>
                <a:latin typeface="Book Antiqua" pitchFamily="18" charset="0"/>
              </a:rPr>
              <a:t>South-east</a:t>
            </a:r>
          </a:p>
          <a:p>
            <a:pPr algn="ctr"/>
            <a:r>
              <a:rPr lang="en-US" sz="4000" b="1" dirty="0" smtClean="0">
                <a:solidFill>
                  <a:srgbClr val="FFFFCC"/>
                </a:solidFill>
                <a:latin typeface="Book Antiqua" pitchFamily="18" charset="0"/>
              </a:rPr>
              <a:t>South-west</a:t>
            </a:r>
          </a:p>
          <a:p>
            <a:pPr algn="ctr"/>
            <a:r>
              <a:rPr lang="en-US" sz="4000" b="1" dirty="0" smtClean="0">
                <a:solidFill>
                  <a:srgbClr val="FFFFCC"/>
                </a:solidFill>
                <a:latin typeface="Book Antiqua" pitchFamily="18" charset="0"/>
              </a:rPr>
              <a:t>North-east</a:t>
            </a:r>
          </a:p>
          <a:p>
            <a:pPr algn="ctr"/>
            <a:r>
              <a:rPr lang="en-US" sz="4000" b="1" dirty="0" smtClean="0">
                <a:solidFill>
                  <a:srgbClr val="FFFFCC"/>
                </a:solidFill>
                <a:latin typeface="Book Antiqua" pitchFamily="18" charset="0"/>
              </a:rPr>
              <a:t>North-west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412" y="1413188"/>
            <a:ext cx="6364390" cy="4493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426974" y="213168"/>
            <a:ext cx="3338052" cy="707886"/>
          </a:xfrm>
          <a:prstGeom prst="rect">
            <a:avLst/>
          </a:prstGeom>
          <a:solidFill>
            <a:srgbClr val="9999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FFFFCC"/>
                </a:solidFill>
                <a:latin typeface="Book Antiqua" pitchFamily="18" charset="0"/>
              </a:rPr>
              <a:t>Vocabulary</a:t>
            </a:r>
            <a:endParaRPr lang="ru-RU" sz="4000" b="1" dirty="0">
              <a:solidFill>
                <a:srgbClr val="FFFFCC"/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5198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verything - Станьте Вселенной!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38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530645" y="81153"/>
            <a:ext cx="6238568" cy="707886"/>
          </a:xfrm>
          <a:prstGeom prst="rect">
            <a:avLst/>
          </a:prstGeom>
          <a:solidFill>
            <a:srgbClr val="9999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FFFFCC"/>
                </a:solidFill>
                <a:latin typeface="Book Antiqua" pitchFamily="18" charset="0"/>
              </a:rPr>
              <a:t>Listening and reading</a:t>
            </a:r>
            <a:endParaRPr lang="ru-RU" sz="4000" b="1" dirty="0">
              <a:solidFill>
                <a:srgbClr val="FFFFCC"/>
              </a:solidFill>
              <a:latin typeface="Book Antiqua" pitchFamily="18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0" y="0"/>
            <a:ext cx="5176684" cy="6858000"/>
            <a:chOff x="0" y="0"/>
            <a:chExt cx="5176684" cy="6858000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057"/>
              <a:ext cx="5176684" cy="68529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Прямоугольник 1"/>
            <p:cNvSpPr/>
            <p:nvPr/>
          </p:nvSpPr>
          <p:spPr>
            <a:xfrm>
              <a:off x="2433484" y="0"/>
              <a:ext cx="2743200" cy="1578078"/>
            </a:xfrm>
            <a:prstGeom prst="rect">
              <a:avLst/>
            </a:prstGeom>
            <a:solidFill>
              <a:srgbClr val="FFFF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0342" y="914401"/>
            <a:ext cx="2319174" cy="1654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Track 5.7.1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345129" y="2635113"/>
            <a:ext cx="609600" cy="6096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998108" y="3920649"/>
            <a:ext cx="3303639" cy="707886"/>
          </a:xfrm>
          <a:prstGeom prst="rect">
            <a:avLst/>
          </a:prstGeom>
          <a:solidFill>
            <a:srgbClr val="9999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FFFFCC"/>
                </a:solidFill>
                <a:latin typeface="Book Antiqua" pitchFamily="18" charset="0"/>
              </a:rPr>
              <a:t>Speaking</a:t>
            </a:r>
            <a:endParaRPr lang="ru-RU" sz="4000" b="1" dirty="0">
              <a:solidFill>
                <a:srgbClr val="FFFFCC"/>
              </a:solidFill>
              <a:latin typeface="Book Antiqua" pitchFamily="18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0450" y="4776015"/>
            <a:ext cx="2698954" cy="1936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5198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992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verything - Станьте Вселенной!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38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83008" y="923854"/>
            <a:ext cx="11225980" cy="400110"/>
          </a:xfrm>
          <a:prstGeom prst="rect">
            <a:avLst/>
          </a:prstGeom>
          <a:solidFill>
            <a:srgbClr val="9999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u="sng" dirty="0">
                <a:solidFill>
                  <a:srgbClr val="FFFFCC"/>
                </a:solidFill>
                <a:latin typeface="Book Antiqua" pitchFamily="18" charset="0"/>
              </a:rPr>
              <a:t>A pen-pal </a:t>
            </a:r>
            <a:r>
              <a:rPr lang="en-US" sz="2000" dirty="0" smtClean="0">
                <a:solidFill>
                  <a:srgbClr val="FFFFCC"/>
                </a:solidFill>
                <a:latin typeface="Book Antiqua" pitchFamily="18" charset="0"/>
              </a:rPr>
              <a:t>– someone </a:t>
            </a:r>
            <a:r>
              <a:rPr lang="en-US" sz="2000" dirty="0">
                <a:solidFill>
                  <a:srgbClr val="FFFFCC"/>
                </a:solidFill>
                <a:latin typeface="Book Antiqua" pitchFamily="18" charset="0"/>
              </a:rPr>
              <a:t>who you exchange letters with as a hobby, but usually have not </a:t>
            </a:r>
            <a:r>
              <a:rPr lang="en-US" sz="2000" dirty="0" smtClean="0">
                <a:solidFill>
                  <a:srgbClr val="FFFFCC"/>
                </a:solidFill>
                <a:latin typeface="Book Antiqua" pitchFamily="18" charset="0"/>
              </a:rPr>
              <a:t>met.</a:t>
            </a:r>
            <a:endParaRPr lang="en-US" sz="2000" b="1" dirty="0" smtClean="0">
              <a:solidFill>
                <a:srgbClr val="FFFFCC"/>
              </a:solidFill>
              <a:latin typeface="Book Antiqu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35128" y="137217"/>
            <a:ext cx="3121742" cy="707886"/>
          </a:xfrm>
          <a:prstGeom prst="rect">
            <a:avLst/>
          </a:prstGeom>
          <a:solidFill>
            <a:srgbClr val="9999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FFFFCC"/>
                </a:solidFill>
                <a:latin typeface="Book Antiqua" pitchFamily="18" charset="0"/>
              </a:rPr>
              <a:t>Writing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028" y="1430594"/>
            <a:ext cx="9311941" cy="5427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5198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verything - Станьте Вселенной!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467"/>
            <a:ext cx="12191999" cy="6838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766" y="130223"/>
            <a:ext cx="6856465" cy="5555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372826" y="5992326"/>
            <a:ext cx="9446344" cy="523220"/>
          </a:xfrm>
          <a:prstGeom prst="rect">
            <a:avLst/>
          </a:prstGeom>
          <a:solidFill>
            <a:srgbClr val="9999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FFFCC"/>
                </a:solidFill>
                <a:latin typeface="Book Antiqua" pitchFamily="18" charset="0"/>
              </a:rPr>
              <a:t>3. Write a letter to a pen-pal. Use the plan from exercise 2.</a:t>
            </a:r>
            <a:endParaRPr lang="en-US" sz="2800" dirty="0" smtClean="0">
              <a:solidFill>
                <a:srgbClr val="FFFFCC"/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5198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980</TotalTime>
  <Words>57</Words>
  <Application>Microsoft Office PowerPoint</Application>
  <PresentationFormat>Произвольный</PresentationFormat>
  <Paragraphs>12</Paragraphs>
  <Slides>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78</cp:revision>
  <dcterms:created xsi:type="dcterms:W3CDTF">2020-01-24T07:27:00Z</dcterms:created>
  <dcterms:modified xsi:type="dcterms:W3CDTF">2020-11-10T09:13:59Z</dcterms:modified>
</cp:coreProperties>
</file>