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1AA66-44F1-4A81-88CC-22104FD46566}" type="datetimeFigureOut">
              <a:rPr lang="ru-RU" smtClean="0"/>
              <a:t>10.11.2020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C4616-070E-4F8E-99A9-D94C4209F7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Непосредственная-образовательная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деятельность                                                                                            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«Сказочная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птица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105400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Фролова Елена Сергеевна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5" descr="q_wFeQ-BKg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996952"/>
            <a:ext cx="4392488" cy="2736304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ELgs6NjBT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y7OBVacxH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Весна: Посмотрите, ребята, какие у вас красивые птицы получились, и помните, что это птицы непростые, с их прилётом обязательно наступает весна! А мне, пора отправляться в путь, пробуждая природу от зимней спячки!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q_wFeQ-BKg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9681" y="1600200"/>
            <a:ext cx="7304637" cy="4525963"/>
          </a:xfrm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Краткое описание: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сценарий занятия можно использовать как закрепление о весне, признаках весны, о перелетных птицах. В сценарий входит мастер – класс по изготовлению птицы, который очень прост в выполнении детьми старшего дошкольного возраста. Материал будет полезен педагогам, учителям – логопедам дошкольного образования, педагогам дополнительного образования.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Конспект познавательно – игрового занятия "Сказочная птица".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приобщение детей к истокам культуры русского народа. активизация словаря по теме "Весна. Приметы весны", "Перелётные птицы"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закрепить знания детей о весне, весенних признаках, перелетных птицах;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слуховое внимание, восприятие, память;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совершенствовать мелкую моторику, тактильную чувствительность 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закреплять умение выделять существенные признаки, устанавливать взаимосвязи, делать выводы;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приобщение детей к истокам культуры русского народа;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творческие способности;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способствовать формированию эстетического восприятия дошкольников.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Оборудование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Квадратный лоскутик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нитки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вата для набивки нашей птицы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чтение рассказов, стихотворений и сказок о весне, загадывание загадок, заучивание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чистоговорок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 занятия.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Воспитатель: День сегодня необычный, удивить хочу я вас.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путешествие большое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Мы отправимся сейчас.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Послушайте стихотворение-загадку и отгадайте к кому в гости мы отправимся: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Светает рано по утрам,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Проталины и тут и там,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Ручей шумит, как водопад.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Скворцы к скворечникам летят.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Звенят под крышами капели.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Медведь с еловой встал постели.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Всех солнышко тепло ласкает.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Кто это время года знает?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4400" b="1" dirty="0"/>
              <a:t>Физминутка.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Собирайся, детвора!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Весна зовет: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"Гулять пора!"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Будем по лесу гулять,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Свежим воздухом дышать.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 носочках по тропинке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Друг за другом мы идем.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 маленькие лужицы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Не наступим, обойдем.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Встали елки на пути.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Нам их нужно обойти.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Идите дети осторожно: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 ветки уколоться можно.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Воспитатель: Вот и пришли к домику Весны (стучим). Почему то никто нам не открывает (на двери висит большой замок, покрытый снежинками)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Над крышей домика появляется грустное солнышко и говорит: "Зима не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хочет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уходить, упирается, снегом засыпает, ветрами холодит, тучи нагоняет, Весну не пускает"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Воспитатель: Посмотрите какое солнышко грустное , давайте расскажем ему стихотворение может оно улыбнется.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(Рассказ стихотворения с опорой на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мнемотаблицу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Солнце шло по мостовой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Мимо магазинов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 себе в одном из них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Кепочку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купило,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Нацепив наискосок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Засияло солнце,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 той обнове и глядит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 меня в оконце.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Воспитатель: Посмотрите, солнышко заулыбалось, стало веселее, радостнее и от его тепла просыпается природа (букашки, жучки, бабочки, пауки). Давайте поможем паучкам сплести паутину, называя признаки весны.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Плетение паутины. Дети называют признаки весны (тает снег, бегут ручьи, на крышах сосульки, на реке ледоход, перелетные птицы возвращаются с юга, появляются проталины, вырастают подснежники, набухают почки, появляются листочки и т.д.).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Воспитатель: Ребята, посмотрите, на поляне выросло чудо-дерево, но не листочки на нем, а капельки. (На капельках иллюстрации с различными предметами: снеговик, лыжи, солнце, подснежники, снежинка, санки, паук, трава и т.д.) Нам ребята нужно оставить на дереве только те картинки, которые соответствуют весне (или убрать те капельки с картинками которые не соответствуют весне) 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Воспитатель: Молодцы! Вы отлично со всем справились. Я горжусь вами. Посмотрите, старания были не напрасны. Звучит музыка.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1. Квадрат ткани складываем по диагонали,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заьем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сгибаем острые уголки к середине.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2. Теперь сгибаем к середине боковые уголки.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3. Полученную фигурку складываем пополам, складками внутрь. Ниткой перевязываем острый кончик- это клюв. Скатываем небольшой комочек ветоши или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карик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из ваты.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(Окончание Приложения 7)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4. Вкладываем его внутрь, в складки ткани, под самый клюв. Завязываем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ниткой-получилось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голова.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5. Ниже кладем еще немного </a:t>
            </a:r>
            <a:r>
              <a:rPr lang="ru-RU" sz="3800" dirty="0" err="1">
                <a:latin typeface="Times New Roman" pitchFamily="18" charset="0"/>
                <a:cs typeface="Times New Roman" pitchFamily="18" charset="0"/>
              </a:rPr>
              <a:t>наполнителя-для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туловища.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6. Расправляем крылышки в стороны и перевязываем хвостик.</a:t>
            </a:r>
          </a:p>
          <a:p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7. Теперь проходим нитью крест-накрест по туловищу и обматываем каждое крыло.</a:t>
            </a:r>
          </a:p>
          <a:p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BGbk1vL5H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IRGaP79QO8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yq0pK2CGKQ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82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Непосредственная-образовательная деятельность                                                                                                       «Сказочная птица»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Весна: Посмотрите, ребята, какие у вас красивые птицы получились, и помните, что это птицы непростые, с их прилётом обязательно наступает весна! А мне, пора отправляться в путь, пробуждая природу от зимней спячки!  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Непосредственная-образовательная деятельность                                                                                                       «Сказочная птица»</dc:title>
  <dc:creator>dns</dc:creator>
  <cp:lastModifiedBy>dns</cp:lastModifiedBy>
  <cp:revision>2</cp:revision>
  <dcterms:created xsi:type="dcterms:W3CDTF">2020-11-10T12:58:45Z</dcterms:created>
  <dcterms:modified xsi:type="dcterms:W3CDTF">2020-11-10T13:11:50Z</dcterms:modified>
</cp:coreProperties>
</file>