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4" r:id="rId9"/>
    <p:sldId id="269" r:id="rId10"/>
    <p:sldId id="267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7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987136"/>
            <a:ext cx="9684327" cy="139238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- детский сад № «Колокольчик»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п.Хандыга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Томпонский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8324" y="2878282"/>
            <a:ext cx="9021596" cy="302612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«Адаптированная образовательная программа для детей с ОВЗ в ДОУ»</a:t>
            </a:r>
            <a:endParaRPr lang="ru-RU" sz="48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7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10778792" cy="7576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77" y="1149530"/>
            <a:ext cx="11247119" cy="57084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работы с родителями являются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следующие: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повышения педагогической и психологической грамотности родителей в воспитании и обучении детей;</a:t>
            </a:r>
          </a:p>
          <a:p>
            <a:pPr lvl="0" algn="just"/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родителей в образовательный процесс через участие в совместных мероприятиях.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поставленных задач, педагоги и специалисты, работающие с детьми ОВЗ, осуществляют консультативную поддержку родителей в вопросах охраны и укрепления здоровья детей, разрабатывают и доводят до их сведения методические рекомендации, советы специалистов в области дошкольной психологии и педагогики по организации детской деятельности дома. Консультирование осуществляют через родительские стенды, папки–передвижки, индивидуальные беседы, родительские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собрания, мастер-классы, тренинги.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4320"/>
            <a:ext cx="10870232" cy="8621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результат.</a:t>
            </a: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604" y="690465"/>
            <a:ext cx="11765902" cy="586895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Итоговые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промежуточные результаты коррекционной работы ориентируются на освоение детьми с ОВЗ общеобразовательной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 отслеживается по мере реализации индивидуального образовательного маршрута, успешное продвижение по которому свидетельствует о снижении количества трудностей при освоении общеобразовательной программы.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невозможности комплексного усвоения воспитанником общеобразовательной программы из-за тяжести физических и (или) психических нарушений, подтвержденных в установленном порядке психолого-медико-педагогической комиссией, содержание  коррекционной работы формируется с акцентом на социализацию воспитанника и формирование практически-ориентированных навыков.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Результатом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 работы является достижение ребёнком с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 планируемых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освоения основной образовательной программы и преодоление (компенсация) нарушений в развитии.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коррекционной работы оцениваются через систему мониторинга, позволяющего выявить динамику достижений ребёнка с нарушениями психического и (или) физического развития и уровень освоения ими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программы.</a:t>
            </a:r>
            <a:r>
              <a:rPr lang="ru-RU" b="1" dirty="0"/>
              <a:t> </a:t>
            </a:r>
            <a:endParaRPr lang="ru-RU" dirty="0"/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92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446" y="643813"/>
            <a:ext cx="10883295" cy="57737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5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583" y="415636"/>
            <a:ext cx="10669243" cy="622029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Адаптированная образовательная программа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образовательная программа, которая адаптирована для обучения лиц с ограниченными возможностями здоровья (ОВЗ) с учетом особенностей их психофизического развития, индивидуальных возможностей; обеспечивает коррекцию нарушений развития и социальную адаптацию указанных лиц (при необходимости).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(ст.2 п.28 Федерального закона от 29.12.2012 № 273-ФЗ 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образовании в РФ»).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31074"/>
            <a:ext cx="10896357" cy="77070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программы: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01783"/>
            <a:ext cx="10791855" cy="5029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обучения.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программы.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педагогами.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9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42900"/>
            <a:ext cx="10817980" cy="99752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3165"/>
            <a:ext cx="11033221" cy="4426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комплексной коррекционно-психолого-педагогической помощи и поддержки детей с ограниченными возможностями здоровья и их родителям (законным представителям); осуществление коррекции недостатков в физическом и психическом развитии детей с ограниченными возможностями здоровья. </a:t>
            </a:r>
          </a:p>
        </p:txBody>
      </p:sp>
    </p:spTree>
    <p:extLst>
      <p:ext uri="{BB962C8B-B14F-4D97-AF65-F5344CB8AC3E}">
        <p14:creationId xmlns:p14="http://schemas.microsoft.com/office/powerpoint/2010/main" val="1199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893" y="169818"/>
            <a:ext cx="10765729" cy="6139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35577"/>
            <a:ext cx="10765728" cy="6008915"/>
          </a:xfrm>
        </p:spPr>
        <p:txBody>
          <a:bodyPr>
            <a:normAutofit fontScale="92500" lnSpcReduction="20000"/>
          </a:bodyPr>
          <a:lstStyle/>
          <a:p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физического и психического здоровья детей, в том числе их эмоционального благополучия; 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образовательного процесса в соответствии с индивидуальными возможностями каждого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его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консультативную и методическую помощь родителям структурой нарушения развития и степенью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выраженности; 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образовательные потребности детей с ограниченными возможностями здоровья при освоении ими образовательной программы; 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индивидуально-ориентированную 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социально-психолого-педагогическую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коррекционно-логопедическую помощь детям с ограниченными возможностями здоровья с учётом особенностей психического и физического развития, индивидуальных особенностей детей (в соответствии с рекомендациями психолого-медико-педагогической комиссии); 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образовательные маршруты; 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комплексную систему мероприятий по социальной адаптации и интеграции детей с ограниченными возможностями здоровья; 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детско-взрослого взаимодействия с учетом (законным представителям) детей с ограниченными возможностями здоровья по медицинским, социальным, правовым и другим вопросам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88336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28"/>
            <a:ext cx="10817980" cy="87521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обучения:</a:t>
            </a:r>
            <a:endParaRPr lang="ru-RU" sz="32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79269"/>
            <a:ext cx="10817980" cy="5760721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преемственности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обеспечивает связь программы коррекционной работы с другими разделами основной общеобразовательной программы;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комплексности: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коррекционное воздействие охватывает весь комплекс психофизических нарушений;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постепенного усложнения заданий и речевого материала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«зоны ближайшего развития»;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соблюдения интересов ребёнка: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 позицию специалиста, который призван решать проблему ребёнка с максимальной пользой и в интересах ребёнка;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системности: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единство диагностики, коррекции и развития, т.е. системный подход к анализу особенностей развития и коррекции нарушений у детей с ограниченными возможностями здоровья, а также всесторонний многоуровневый подход специалистов различного профиля, взаимодействие и согласованность их действий в решении проблем ребёнка; 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вариативности: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создание вариативных условий для получения образования детьми, имеющими различные недостатки в физическом и психическом развитии; </a:t>
            </a:r>
          </a:p>
          <a:p>
            <a:pPr algn="just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омплексно-тематический принцип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образовательного процесса. </a:t>
            </a:r>
          </a:p>
        </p:txBody>
      </p:sp>
    </p:spTree>
    <p:extLst>
      <p:ext uri="{BB962C8B-B14F-4D97-AF65-F5344CB8AC3E}">
        <p14:creationId xmlns:p14="http://schemas.microsoft.com/office/powerpoint/2010/main" val="272791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78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11968"/>
            <a:ext cx="10804917" cy="63448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sz="32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программы:</a:t>
            </a:r>
            <a:endParaRPr lang="ru-RU" sz="32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97" y="822960"/>
            <a:ext cx="11905861" cy="5073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работа реализуется поэтапно, в течение учебного года. Последовательность этапов и их адресность создают необходимые предпосылки для устранения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дезорганизующих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факторов.</a:t>
            </a:r>
          </a:p>
          <a:p>
            <a:pPr lvl="0" algn="just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сбора и анализа информации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(информационно-аналитическая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деятельность).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данного этапа является оценка контингента обучающихся для учёта особенностей развития детей, определения специфики и их образовательных потребностей; оценка образовательной среды с целью соответствия требованиям программно-методического обеспечения, материально-технической и кадровой базы учреждения.</a:t>
            </a:r>
          </a:p>
          <a:p>
            <a:pPr lvl="0" algn="just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планирования, организации, координации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(организационно-исполнительская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деятельность). Результатом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является организованный образовательный процесс, имеющий коррекционно-развивающую направленность и процесс специального психолого-педагогического сопровождения детей с ограниченными возможностями здоровья при созданных (вариативных) условиях обучения, воспитания, развития, социализации  рассматриваемой категории детей.</a:t>
            </a:r>
          </a:p>
          <a:p>
            <a:pPr lvl="0" algn="just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диагностики коррекционно-развивающей образовательной среды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(контрольно-диагностическая деятельность).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является констатация соответствия созданных условий и выбранных коррекционно-развивающих и образовательных программ образовательным потребностям ребёнка.</a:t>
            </a:r>
          </a:p>
          <a:p>
            <a:pPr lvl="0" algn="just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регуляции и корректировки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(регулятивно-корректировочная деятельность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Результатом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внесение необходимых изменений в образовательный процесс и процесс сопровождения детей с ограниченными возможностями здоровья, корректировка условий и форм обучения, методов и приёмов работы.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96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883295" cy="618309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состав: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28355"/>
            <a:ext cx="10883294" cy="45130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физическому воспитанию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гигиеническому воспитанию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20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778792" cy="73587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взаимодействия специалистов ДОУ и ребенка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55371"/>
            <a:ext cx="10778792" cy="4519748"/>
          </a:xfrm>
        </p:spPr>
        <p:txBody>
          <a:bodyPr/>
          <a:lstStyle/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специалисты действуют по соглашению с родителями (законного представителя) ребенка;</a:t>
            </a:r>
          </a:p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специалисты ДОУ проводят НОД в форме групповых, подгрупповых и индивидуальных занятий согласно плану АОП;</a:t>
            </a:r>
          </a:p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специалисты ДОУ используют методы, приемы, средства с учетом индивидуальных психических и физических особенностей ребенка и специальной коррекционной программы;</a:t>
            </a:r>
          </a:p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создание условий для коррекции и воспитания ребенка в ДОУ;</a:t>
            </a:r>
          </a:p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современных педагогических технологий, в том числе информационных, компьютерных для оптимизации образовательного процесса, повышения его эффективности, доступности;</a:t>
            </a:r>
          </a:p>
          <a:p>
            <a:pPr algn="just">
              <a:spcBef>
                <a:spcPts val="450"/>
              </a:spcBef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обеспечение здоровьесберегающих условий (оздоровительный и охранительный режим, укрепление физического и психического здоровья.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48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2380</TotalTime>
  <Words>648</Words>
  <Application>Microsoft Office PowerPoint</Application>
  <PresentationFormat>Широкоэкранный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Trebuchet MS</vt:lpstr>
      <vt:lpstr>Wingdings</vt:lpstr>
      <vt:lpstr>Wingdings 3</vt:lpstr>
      <vt:lpstr>Аспект</vt:lpstr>
      <vt:lpstr>Муниципальное бюджетное дошкольное образовательное учреждение «Центр развития ребенка - детский сад № «Колокольчик» п.Хандыга Томпонский район</vt:lpstr>
      <vt:lpstr>Презентация PowerPoint</vt:lpstr>
      <vt:lpstr>Структура программы:</vt:lpstr>
      <vt:lpstr>Цель программы:</vt:lpstr>
      <vt:lpstr>Задачи программы: </vt:lpstr>
      <vt:lpstr>Принципы обучения:</vt:lpstr>
      <vt:lpstr>Этапы реализации программы:</vt:lpstr>
      <vt:lpstr>Педагогический состав:</vt:lpstr>
      <vt:lpstr>Условия взаимодействия специалистов ДОУ и ребенка</vt:lpstr>
      <vt:lpstr>Взаимодействие с родителями.</vt:lpstr>
      <vt:lpstr>Планируемый результат.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«Центр развития ребенка - детский сад № «Колокольчик» п.Хандыга Томпонский район</dc:title>
  <dc:creator>колокольчик</dc:creator>
  <cp:lastModifiedBy>колокольчик</cp:lastModifiedBy>
  <cp:revision>36</cp:revision>
  <dcterms:created xsi:type="dcterms:W3CDTF">2018-09-12T00:59:14Z</dcterms:created>
  <dcterms:modified xsi:type="dcterms:W3CDTF">2018-09-20T02:05:38Z</dcterms:modified>
</cp:coreProperties>
</file>