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2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551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189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198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3135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265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163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520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6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21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521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782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4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637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46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04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2D003-E894-4872-98A2-75F8B0C5F0C3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9ACF71D-B3D7-427A-BB48-E7E59BC11D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46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revo-info.ru/pictures/10483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19024"/>
            <a:ext cx="91440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</a:rPr>
              <a:t>Храм в честь иконы Божией Матери "Державная" в селе Родники</a:t>
            </a:r>
            <a:r>
              <a:rPr lang="ru-RU" dirty="0"/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204402"/>
          </a:xfrm>
        </p:spPr>
        <p:txBody>
          <a:bodyPr/>
          <a:lstStyle/>
          <a:p>
            <a:endParaRPr lang="ru-RU" dirty="0" smtClean="0"/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Анисимов В.Н.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истории </a:t>
            </a:r>
            <a:r>
              <a:rPr lang="ru-RU" dirty="0" err="1" smtClean="0">
                <a:solidFill>
                  <a:schemeClr val="tx1"/>
                </a:solidFill>
              </a:rPr>
              <a:t>Родниковской</a:t>
            </a:r>
            <a:r>
              <a:rPr lang="ru-RU" dirty="0" smtClean="0">
                <a:solidFill>
                  <a:schemeClr val="tx1"/>
                </a:solidFill>
              </a:rPr>
              <a:t> СОШ</a:t>
            </a:r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46" y="2706624"/>
            <a:ext cx="2803223" cy="353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395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488" y="4389119"/>
            <a:ext cx="10482072" cy="3079639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chemeClr val="tx1"/>
                </a:solidFill>
              </a:rPr>
              <a:t>Идейным вдохновителем строительства храма в селе </a:t>
            </a:r>
            <a:r>
              <a:rPr lang="ru-RU" sz="2200" dirty="0" smtClean="0">
                <a:solidFill>
                  <a:schemeClr val="tx1"/>
                </a:solidFill>
              </a:rPr>
              <a:t>Родники явился </a:t>
            </a:r>
            <a:r>
              <a:rPr lang="ru-RU" sz="2200" dirty="0">
                <a:solidFill>
                  <a:schemeClr val="tx1"/>
                </a:solidFill>
              </a:rPr>
              <a:t>житель села, ветеран труда и краевед Георгий Фёдорович Любченко. В марте </a:t>
            </a:r>
            <a:r>
              <a:rPr lang="ru-RU" sz="2200" dirty="0" smtClean="0">
                <a:solidFill>
                  <a:schemeClr val="tx1"/>
                </a:solidFill>
              </a:rPr>
              <a:t>2010</a:t>
            </a:r>
            <a:r>
              <a:rPr lang="ru-RU" sz="2200" dirty="0">
                <a:solidFill>
                  <a:schemeClr val="tx1"/>
                </a:solidFill>
              </a:rPr>
              <a:t> года он организовал сбор средств на строительство храма</a:t>
            </a:r>
            <a:r>
              <a:rPr lang="ru-RU" sz="2200" dirty="0" smtClean="0">
                <a:solidFill>
                  <a:schemeClr val="tx1"/>
                </a:solidFill>
              </a:rPr>
              <a:t>. 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Возведение храма </a:t>
            </a:r>
            <a:r>
              <a:rPr lang="ru-RU" sz="2200" dirty="0">
                <a:solidFill>
                  <a:schemeClr val="tx1"/>
                </a:solidFill>
              </a:rPr>
              <a:t>началось в </a:t>
            </a:r>
            <a:r>
              <a:rPr lang="ru-RU" sz="2200" dirty="0" smtClean="0">
                <a:solidFill>
                  <a:schemeClr val="tx1"/>
                </a:solidFill>
              </a:rPr>
              <a:t>2011</a:t>
            </a:r>
            <a:r>
              <a:rPr lang="ru-RU" sz="2200" dirty="0">
                <a:solidFill>
                  <a:schemeClr val="tx1"/>
                </a:solidFill>
              </a:rPr>
              <a:t> году</a:t>
            </a:r>
            <a:r>
              <a:rPr lang="ru-RU" sz="2200" dirty="0" smtClean="0">
                <a:solidFill>
                  <a:schemeClr val="tx1"/>
                </a:solidFill>
              </a:rPr>
              <a:t>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2"/>
                </a:solidFill>
              </a:rPr>
              <a:t/>
            </a:r>
            <a:br>
              <a:rPr lang="ru-RU" sz="2200" dirty="0">
                <a:solidFill>
                  <a:schemeClr val="tx2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568" y="658368"/>
            <a:ext cx="5296870" cy="296265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62" y="347472"/>
            <a:ext cx="5395840" cy="380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9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570" y="249297"/>
            <a:ext cx="3019262" cy="3963615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585666" y="4342765"/>
            <a:ext cx="53766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/>
              <a:t>Павел Евгеньевич Фролов</a:t>
            </a:r>
            <a:r>
              <a:rPr lang="ru-RU" sz="3600" dirty="0" smtClean="0"/>
              <a:t>  </a:t>
            </a:r>
          </a:p>
          <a:p>
            <a:pPr algn="ctr"/>
            <a:r>
              <a:rPr lang="ru-RU" sz="3600" dirty="0" smtClean="0"/>
              <a:t>протоиерей, настоятель Троицкого собора города Шарыпово, Никольского храма села Парная, благочинный церквей </a:t>
            </a:r>
            <a:r>
              <a:rPr lang="ru-RU" sz="3600" dirty="0" err="1" smtClean="0"/>
              <a:t>Шарыповского</a:t>
            </a:r>
            <a:r>
              <a:rPr lang="ru-RU" sz="3600" dirty="0" smtClean="0"/>
              <a:t> округа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38200" y="1027906"/>
            <a:ext cx="683361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16 июля 2013 года благочинным церквей </a:t>
            </a:r>
            <a:r>
              <a:rPr lang="ru-RU" dirty="0" err="1" smtClean="0"/>
              <a:t>Шарыповского</a:t>
            </a:r>
            <a:r>
              <a:rPr lang="ru-RU" dirty="0" smtClean="0"/>
              <a:t> округа протоиереем Павлом Фроловым были освящены крест и купол для строящегося храма.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48" y="2468880"/>
            <a:ext cx="5693664" cy="4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375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608" y="4288535"/>
            <a:ext cx="6486145" cy="176384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 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sz="3100" dirty="0" err="1" smtClean="0">
                <a:solidFill>
                  <a:schemeClr val="tx1"/>
                </a:solidFill>
              </a:rPr>
              <a:t>Пантелеимон</a:t>
            </a:r>
            <a:r>
              <a:rPr lang="ru-RU" sz="3100" dirty="0" smtClean="0">
                <a:solidFill>
                  <a:schemeClr val="tx1"/>
                </a:solidFill>
              </a:rPr>
              <a:t>,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митрополит Красноярский и </a:t>
            </a:r>
            <a:r>
              <a:rPr lang="ru-RU" sz="3100" dirty="0" err="1" smtClean="0">
                <a:solidFill>
                  <a:schemeClr val="tx1"/>
                </a:solidFill>
              </a:rPr>
              <a:t>Ачинский</a:t>
            </a:r>
            <a:r>
              <a:rPr lang="ru-RU" sz="3100" dirty="0" smtClean="0">
                <a:solidFill>
                  <a:schemeClr val="tx1"/>
                </a:solidFill>
              </a:rPr>
              <a:t>, глава Красноярской митрополии</a:t>
            </a: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681" y="441557"/>
            <a:ext cx="2733716" cy="4276747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47472" y="37771"/>
            <a:ext cx="6675120" cy="3327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chemeClr val="tx2"/>
                </a:solidFill>
              </a:rPr>
              <a:t> 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sz="2500" dirty="0"/>
              <a:t>16 марта </a:t>
            </a:r>
            <a:r>
              <a:rPr lang="ru-RU" sz="2500" dirty="0" smtClean="0"/>
              <a:t>2014</a:t>
            </a:r>
            <a:r>
              <a:rPr lang="ru-RU" sz="2500" dirty="0"/>
              <a:t> года митрополитом Красноярским </a:t>
            </a:r>
            <a:r>
              <a:rPr lang="ru-RU" sz="2500" dirty="0" err="1" smtClean="0"/>
              <a:t>Пантелеимоном</a:t>
            </a:r>
            <a:r>
              <a:rPr lang="ru-RU" sz="2500" dirty="0"/>
              <a:t> был совершен </a:t>
            </a:r>
            <a:endParaRPr lang="ru-RU" sz="2500" dirty="0" smtClean="0"/>
          </a:p>
          <a:p>
            <a:pPr algn="ctr">
              <a:lnSpc>
                <a:spcPct val="100000"/>
              </a:lnSpc>
            </a:pPr>
            <a:r>
              <a:rPr lang="ru-RU" sz="2500" dirty="0" smtClean="0"/>
              <a:t>чин освящения храма</a:t>
            </a:r>
          </a:p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" name="Объект 3" descr="Храм в честь иконы Божией Матери &quot;Державная&quot; в селе Родники Шарыповского р-на Красноярского края в день освящения 16 марта 2014">
            <a:hlinkClick r:id="rId3"/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64" y="2478024"/>
            <a:ext cx="3227832" cy="4224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0097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976" y="532574"/>
            <a:ext cx="7318248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Храм в честь иконы Божией Матери "Державная" в селе Родники</a:t>
            </a:r>
            <a:r>
              <a:rPr lang="ru-RU" sz="2400" dirty="0">
                <a:solidFill>
                  <a:schemeClr val="tx1"/>
                </a:solidFill>
              </a:rPr>
              <a:t> 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является приписным к </a:t>
            </a:r>
            <a:r>
              <a:rPr lang="ru-RU" sz="2400" dirty="0" smtClean="0">
                <a:solidFill>
                  <a:schemeClr val="tx1"/>
                </a:solidFill>
              </a:rPr>
              <a:t>Троицкому собору города Шарыпово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577840" y="4512943"/>
            <a:ext cx="58186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 smtClean="0"/>
              <a:t>Троицкий собор </a:t>
            </a:r>
          </a:p>
          <a:p>
            <a:pPr algn="ctr"/>
            <a:r>
              <a:rPr lang="ru-RU" sz="3600" dirty="0" smtClean="0"/>
              <a:t>города Шарыпово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36" y="2753582"/>
            <a:ext cx="4743879" cy="31625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018" y="299910"/>
            <a:ext cx="5212883" cy="405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7971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164</TotalTime>
  <Words>46</Words>
  <Application>Microsoft Office PowerPoint</Application>
  <PresentationFormat>Широкоэкранный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Грань</vt:lpstr>
      <vt:lpstr>Храм в честь иконы Божией Матери "Державная" в селе Родники </vt:lpstr>
      <vt:lpstr>Идейным вдохновителем строительства храма в селе Родники явился житель села, ветеран труда и краевед Георгий Фёдорович Любченко. В марте 2010 года он организовал сбор средств на строительство храма.  Возведение храма началось в 2011 году.   </vt:lpstr>
      <vt:lpstr> </vt:lpstr>
      <vt:lpstr>  Пантелеимон, митрополит Красноярский и Ачинский, глава Красноярской митрополии </vt:lpstr>
      <vt:lpstr>Храм в честь иконы Божией Матери "Державная" в селе Родники  является приписным к Троицкому собору города Шарыпово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Денис</cp:lastModifiedBy>
  <cp:revision>10</cp:revision>
  <dcterms:created xsi:type="dcterms:W3CDTF">2020-11-09T13:35:44Z</dcterms:created>
  <dcterms:modified xsi:type="dcterms:W3CDTF">2020-11-09T16:20:51Z</dcterms:modified>
</cp:coreProperties>
</file>