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3" r:id="rId2"/>
    <p:sldId id="269" r:id="rId3"/>
    <p:sldId id="256" r:id="rId4"/>
    <p:sldId id="274" r:id="rId5"/>
    <p:sldId id="280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76" r:id="rId16"/>
    <p:sldId id="266" r:id="rId17"/>
    <p:sldId id="267" r:id="rId18"/>
    <p:sldId id="268" r:id="rId19"/>
    <p:sldId id="281" r:id="rId20"/>
    <p:sldId id="283" r:id="rId21"/>
    <p:sldId id="282" r:id="rId22"/>
    <p:sldId id="277" r:id="rId23"/>
    <p:sldId id="278" r:id="rId24"/>
    <p:sldId id="279" r:id="rId25"/>
    <p:sldId id="275" r:id="rId26"/>
    <p:sldId id="270" r:id="rId27"/>
    <p:sldId id="271" r:id="rId28"/>
    <p:sldId id="27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994ED-A89F-4FF1-B950-EA4D58374A2E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6472C-5FE0-47AB-A3FD-C4E4E7BF9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74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323C0BC9-40B0-43A7-AB58-E506AAEDE3EF}" type="slidenum">
              <a:rPr lang="ru-RU" altLang="ru-RU" sz="1200"/>
              <a:pPr algn="r"/>
              <a:t>25</a:t>
            </a:fld>
            <a:endParaRPr lang="ru-RU" altLang="ru-RU" sz="1200"/>
          </a:p>
        </p:txBody>
      </p:sp>
      <p:sp>
        <p:nvSpPr>
          <p:cNvPr id="471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27D8AD3E-0DDB-4FDB-8CE7-6DAD7B8FF64D}" type="slidenum">
              <a:rPr lang="ru-RU" altLang="ru-RU" sz="1200"/>
              <a:pPr algn="r"/>
              <a:t>25</a:t>
            </a:fld>
            <a:endParaRPr lang="ru-RU" altLang="ru-RU" sz="1200"/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altLang="ru-RU" smtClean="0">
                <a:latin typeface="Arial" panose="020B0604020202020204" pitchFamily="34" charset="0"/>
              </a:rPr>
              <a:t>Уважаемые коллеги! Традиционно наши доклады мы начинаем с данного слайда. Френсис Коллинс еще в 2003 году сказал…..</a:t>
            </a:r>
          </a:p>
        </p:txBody>
      </p:sp>
    </p:spTree>
    <p:extLst>
      <p:ext uri="{BB962C8B-B14F-4D97-AF65-F5344CB8AC3E}">
        <p14:creationId xmlns:p14="http://schemas.microsoft.com/office/powerpoint/2010/main" val="1287056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emf"/><Relationship Id="rId5" Type="http://schemas.openxmlformats.org/officeDocument/2006/relationships/oleObject" Target="../embeddings/_____Microsoft_Excel_97-20031.xls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000108"/>
            <a:ext cx="8486804" cy="1514492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>
                <a:solidFill>
                  <a:schemeClr val="tx1"/>
                </a:solidFill>
              </a:rPr>
              <a:t>«Раньше  считали, что судьба человека написана на звездах. Теперь мы знаем, что  она записана в его генах» </a:t>
            </a:r>
            <a:br>
              <a:rPr lang="ru-RU" altLang="ru-RU" sz="2800" dirty="0" smtClean="0">
                <a:solidFill>
                  <a:schemeClr val="tx1"/>
                </a:solidFill>
              </a:rPr>
            </a:br>
            <a:r>
              <a:rPr lang="ru-RU" altLang="ru-RU" sz="2800" dirty="0" smtClean="0">
                <a:solidFill>
                  <a:schemeClr val="tx1"/>
                </a:solidFill>
              </a:rPr>
              <a:t>                                       Джеймс Дюи  Уотсон, 1997 </a:t>
            </a:r>
            <a:br>
              <a:rPr lang="ru-RU" altLang="ru-RU" sz="2800" dirty="0" smtClean="0">
                <a:solidFill>
                  <a:schemeClr val="tx1"/>
                </a:solidFill>
              </a:rPr>
            </a:br>
            <a:r>
              <a:rPr lang="ru-RU" altLang="ru-RU" sz="2800" dirty="0" smtClean="0">
                <a:solidFill>
                  <a:srgbClr val="FFFF66"/>
                </a:solidFill>
              </a:rPr>
              <a:t/>
            </a:r>
            <a:br>
              <a:rPr lang="ru-RU" altLang="ru-RU" sz="2800" dirty="0" smtClean="0">
                <a:solidFill>
                  <a:srgbClr val="FFFF66"/>
                </a:solidFill>
              </a:rPr>
            </a:br>
            <a:r>
              <a:rPr lang="ru-RU" altLang="ru-RU" sz="2800" dirty="0" smtClean="0">
                <a:solidFill>
                  <a:schemeClr val="tx1"/>
                </a:solidFill>
              </a:rPr>
              <a:t>«Никто из нас генетически не совершенен.  Чем больше появляется  генетических тестов, тем с большей вероятностью каждый   находит у себя мутацию, предрасполагающую его  к  тому  или </a:t>
            </a:r>
            <a:br>
              <a:rPr lang="ru-RU" altLang="ru-RU" sz="2800" dirty="0" smtClean="0">
                <a:solidFill>
                  <a:schemeClr val="tx1"/>
                </a:solidFill>
              </a:rPr>
            </a:br>
            <a:r>
              <a:rPr lang="ru-RU" altLang="ru-RU" sz="2800" dirty="0" smtClean="0">
                <a:solidFill>
                  <a:schemeClr val="tx1"/>
                </a:solidFill>
              </a:rPr>
              <a:t>иному заболеванию»</a:t>
            </a:r>
            <a:br>
              <a:rPr lang="ru-RU" altLang="ru-RU" sz="2800" dirty="0" smtClean="0">
                <a:solidFill>
                  <a:schemeClr val="tx1"/>
                </a:solidFill>
              </a:rPr>
            </a:br>
            <a:r>
              <a:rPr lang="ru-RU" altLang="ru-RU" sz="2800" dirty="0" smtClean="0">
                <a:solidFill>
                  <a:schemeClr val="tx1"/>
                </a:solidFill>
              </a:rPr>
              <a:t>                                             Фрэнсис Коллинз, 1996</a:t>
            </a:r>
            <a:r>
              <a:rPr lang="ru-RU" altLang="ru-RU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906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15304" cy="12858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charset="0"/>
              </a:rPr>
              <a:t>Сиамские близнецы</a:t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58" y="1071546"/>
            <a:ext cx="6000792" cy="457203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К отложенному расщеплению зиготы могут приводить генетические и средовые влияния, а также воздействие токсических веществ. Одной из причин появления на свет сиамских близнецов может являться </a:t>
            </a:r>
            <a:r>
              <a:rPr lang="ru-RU" sz="2400" dirty="0" smtClean="0">
                <a:solidFill>
                  <a:srgbClr val="FF0000"/>
                </a:solidFill>
              </a:rPr>
              <a:t>следствие психологической болезни, известной как раздвоение личности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9458" name="Picture 2" descr="http://neinvalid.ru/wp-content/uploads/2011/08/Les-soeurs-siamoises-cinq-ans-apres_diapora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86190"/>
            <a:ext cx="3907794" cy="2928934"/>
          </a:xfrm>
          <a:prstGeom prst="rect">
            <a:avLst/>
          </a:prstGeom>
          <a:noFill/>
        </p:spPr>
      </p:pic>
      <p:pic>
        <p:nvPicPr>
          <p:cNvPr id="5" name="Picture 4" descr="Scan0002"/>
          <p:cNvPicPr>
            <a:picLocks noChangeAspect="1" noChangeArrowheads="1"/>
          </p:cNvPicPr>
          <p:nvPr/>
        </p:nvPicPr>
        <p:blipFill>
          <a:blip r:embed="rId4">
            <a:lum bright="-6000" contrast="26000"/>
          </a:blip>
          <a:srcRect/>
          <a:stretch>
            <a:fillRect/>
          </a:stretch>
        </p:blipFill>
        <p:spPr bwMode="auto">
          <a:xfrm>
            <a:off x="6286512" y="3000372"/>
            <a:ext cx="2428892" cy="3433911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biospectrumindia.com/IMG/615/103615/g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8001024" cy="1214446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bg1"/>
                </a:solidFill>
              </a:rPr>
              <a:t>Хромосомные мутации</a:t>
            </a:r>
            <a:endParaRPr lang="ru-RU" b="1" i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8072494" cy="235743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charset="0"/>
              </a:rPr>
              <a:t>Синдром«Кошачьего крика»</a:t>
            </a:r>
            <a:br>
              <a:rPr lang="ru-RU" sz="4000" dirty="0" smtClean="0">
                <a:latin typeface="Arial" charset="0"/>
              </a:rPr>
            </a:br>
            <a:r>
              <a:rPr lang="ru-RU" sz="2200" dirty="0" smtClean="0">
                <a:latin typeface="Arial" charset="0"/>
              </a:rPr>
              <a:t>(</a:t>
            </a:r>
            <a:r>
              <a:rPr lang="ru-RU" sz="2700" dirty="0" smtClean="0">
                <a:latin typeface="Arial" charset="0"/>
              </a:rPr>
              <a:t>Характерный плач,                                         напоминающий кошачий крик)</a:t>
            </a:r>
            <a:r>
              <a:rPr lang="ru-RU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chemeClr val="accent2"/>
                </a:solidFill>
                <a:latin typeface="Arial" charset="0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282" y="1714488"/>
            <a:ext cx="3143272" cy="4786346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 85-90% случаев деления короткого плеча образуется в результате случайной мутации. Непосредственной причиной мутации могут выступать различные повреждающие факторы, воздействующие на половые клетки родителей либо на </a:t>
            </a:r>
            <a:r>
              <a:rPr lang="ru-RU" sz="2400" dirty="0" smtClean="0">
                <a:solidFill>
                  <a:srgbClr val="FF0000"/>
                </a:solidFill>
              </a:rPr>
              <a:t>зиготу (алкоголь, курение, наркотические вещества, ионизирующая радиация, лекарственные препараты, химикаты </a:t>
            </a:r>
            <a:r>
              <a:rPr lang="ru-RU" sz="2400" dirty="0" smtClean="0">
                <a:solidFill>
                  <a:schemeClr val="tx1"/>
                </a:solidFill>
              </a:rPr>
              <a:t>и пр.). Вероятность появления ребенка с синдромом «кошачьего крика» выше в семьях, где уже рождались дети с подобным заболеванием.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Picture 6" descr="Scan0004"/>
          <p:cNvPicPr>
            <a:picLocks noChangeAspect="1" noChangeArrowheads="1"/>
          </p:cNvPicPr>
          <p:nvPr/>
        </p:nvPicPr>
        <p:blipFill>
          <a:blip r:embed="rId3">
            <a:lum bright="-8000" contrast="16000"/>
          </a:blip>
          <a:srcRect/>
          <a:stretch>
            <a:fillRect/>
          </a:stretch>
        </p:blipFill>
        <p:spPr bwMode="auto">
          <a:xfrm>
            <a:off x="3571868" y="2143116"/>
            <a:ext cx="5310198" cy="4237095"/>
          </a:xfrm>
          <a:prstGeom prst="rect">
            <a:avLst/>
          </a:prstGeom>
          <a:noFill/>
          <a:ln w="19050">
            <a:solidFill>
              <a:srgbClr val="29292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http://www.facepla.net/images/stories2/478/human_gene_patent_court/eb112f6f6a4f362493d23b55187267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795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8143900" cy="1071570"/>
          </a:xfrm>
        </p:spPr>
        <p:txBody>
          <a:bodyPr>
            <a:normAutofit/>
          </a:bodyPr>
          <a:lstStyle/>
          <a:p>
            <a:r>
              <a:rPr lang="ru-RU" sz="4800" b="1" i="1" u="sng" dirty="0" smtClean="0">
                <a:solidFill>
                  <a:schemeClr val="bg1"/>
                </a:solidFill>
              </a:rPr>
              <a:t>Геномные мутации</a:t>
            </a:r>
            <a:endParaRPr lang="ru-RU" sz="4800" b="1" i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Синдром Дауна</a:t>
            </a:r>
            <a:br>
              <a:rPr lang="ru-RU" dirty="0" smtClean="0"/>
            </a:br>
            <a:r>
              <a:rPr lang="ru-RU" sz="3100" dirty="0" smtClean="0"/>
              <a:t>(47 хромосом)</a:t>
            </a:r>
            <a:endParaRPr lang="ru-RU" dirty="0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4200438" y="1700808"/>
            <a:ext cx="4857752" cy="528869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Синдром Дауна считается случайной генетической мутацией. Поэтому такие факторы риска, как инфекционные заболевания, проживание на территории с повышенным уровнем радиации, или потребление генетически модифицированных </a:t>
            </a:r>
            <a:r>
              <a:rPr lang="ru-RU" b="1" dirty="0" smtClean="0">
                <a:solidFill>
                  <a:srgbClr val="C00000"/>
                </a:solidFill>
              </a:rPr>
              <a:t>продуктов не повышают риска его появления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Факторы и патологии, которые могут привести к синдрому Дауна:</a:t>
            </a:r>
          </a:p>
          <a:p>
            <a:pPr lvl="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</a:rPr>
              <a:t>Ранние беременности младше 18 лет. </a:t>
            </a:r>
          </a:p>
          <a:p>
            <a:pPr lvl="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</a:rPr>
              <a:t>Браки между близкими родственниками. </a:t>
            </a:r>
          </a:p>
          <a:p>
            <a:pPr lvl="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</a:rPr>
              <a:t>Возраст матери старше 35 лет. 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Возраст отца старше 45 лет.  </a:t>
            </a:r>
          </a:p>
          <a:p>
            <a:pPr lvl="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</a:rPr>
              <a:t>Возраст бабушки по материнской линии, на момент когда она родила ребенка. </a:t>
            </a:r>
          </a:p>
          <a:p>
            <a:pPr lvl="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C00000"/>
                </a:solidFill>
              </a:rPr>
              <a:t>Родители являются носителями </a:t>
            </a:r>
            <a:r>
              <a:rPr lang="ru-RU" b="1" dirty="0" err="1" smtClean="0">
                <a:solidFill>
                  <a:srgbClr val="C00000"/>
                </a:solidFill>
              </a:rPr>
              <a:t>транслокации</a:t>
            </a:r>
            <a:r>
              <a:rPr lang="ru-RU" b="1" dirty="0" smtClean="0">
                <a:solidFill>
                  <a:srgbClr val="C00000"/>
                </a:solidFill>
              </a:rPr>
              <a:t> 21-й хромосомы.</a:t>
            </a:r>
          </a:p>
          <a:p>
            <a:endParaRPr lang="ru-RU" dirty="0"/>
          </a:p>
        </p:txBody>
      </p:sp>
      <p:sp>
        <p:nvSpPr>
          <p:cNvPr id="23554" name="AutoShape 2" descr="https://24doctor.info/wp-content/uploads/2016/08/video-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24doctor.info/wp-content/uploads/2016/08/video-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24doctor.info/wp-content/uploads/2016/08/video-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s://24doctor.info/wp-content/uploads/2016/08/video-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2" name="AutoShape 10" descr="https://24doctor.info/wp-content/uploads/2016/08/video-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4" name="AutoShape 12" descr="https://24doctor.info/wp-content/uploads/2016/08/video-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5" name="Picture 13" descr="D:\Documents and Settings\Оля\Рабочий стол\video-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3979019" cy="2643206"/>
          </a:xfrm>
          <a:prstGeom prst="rect">
            <a:avLst/>
          </a:prstGeom>
          <a:noFill/>
        </p:spPr>
      </p:pic>
      <p:pic>
        <p:nvPicPr>
          <p:cNvPr id="12" name="Picture 7" descr="Копия Scan0005"/>
          <p:cNvPicPr>
            <a:picLocks noChangeAspect="1" noChangeArrowheads="1"/>
          </p:cNvPicPr>
          <p:nvPr/>
        </p:nvPicPr>
        <p:blipFill>
          <a:blip r:embed="rId4">
            <a:lum bright="-10000" contrast="16000"/>
          </a:blip>
          <a:srcRect/>
          <a:stretch>
            <a:fillRect/>
          </a:stretch>
        </p:blipFill>
        <p:spPr bwMode="auto">
          <a:xfrm>
            <a:off x="428596" y="4357694"/>
            <a:ext cx="3714776" cy="2357454"/>
          </a:xfrm>
          <a:prstGeom prst="rect">
            <a:avLst/>
          </a:prstGeom>
          <a:noFill/>
          <a:ln w="38100" cmpd="dbl">
            <a:solidFill>
              <a:srgbClr val="FFCC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graphicFrame>
        <p:nvGraphicFramePr>
          <p:cNvPr id="2050" name="Object 15"/>
          <p:cNvGraphicFramePr>
            <a:graphicFrameLocks noChangeAspect="1"/>
          </p:cNvGraphicFramePr>
          <p:nvPr/>
        </p:nvGraphicFramePr>
        <p:xfrm>
          <a:off x="107950" y="1125538"/>
          <a:ext cx="7007225" cy="418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Лист" r:id="rId5" imgW="7071360" imgH="5280669" progId="Excel.Sheet.8">
                  <p:embed/>
                </p:oleObj>
              </mc:Choice>
              <mc:Fallback>
                <p:oleObj name="Лист" r:id="rId5" imgW="7071360" imgH="5280669" progId="Excel.Shee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1125538"/>
                        <a:ext cx="7007225" cy="418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50825" y="5013325"/>
            <a:ext cx="7848600" cy="396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chemeClr val="accent2"/>
                </a:solidFill>
                <a:cs typeface="Arial" panose="020B0604020202020204" pitchFamily="34" charset="0"/>
              </a:rPr>
              <a:t>       </a:t>
            </a:r>
            <a:r>
              <a:rPr lang="en-US" altLang="ru-RU" sz="2000" b="1">
                <a:solidFill>
                  <a:schemeClr val="accent2"/>
                </a:solidFill>
                <a:cs typeface="Arial" panose="020B0604020202020204" pitchFamily="34" charset="0"/>
              </a:rPr>
              <a:t>     </a:t>
            </a:r>
            <a:r>
              <a:rPr lang="ru-RU" altLang="ru-RU" sz="2000" b="1">
                <a:solidFill>
                  <a:schemeClr val="accent2"/>
                </a:solidFill>
                <a:cs typeface="Arial" panose="020B0604020202020204" pitchFamily="34" charset="0"/>
              </a:rPr>
              <a:t>Менее 35 лет       35-38 лет    </a:t>
            </a:r>
            <a:r>
              <a:rPr lang="en-US" altLang="ru-RU" sz="2000" b="1">
                <a:solidFill>
                  <a:schemeClr val="accent2"/>
                </a:solidFill>
                <a:cs typeface="Arial" panose="020B0604020202020204" pitchFamily="34" charset="0"/>
              </a:rPr>
              <a:t> </a:t>
            </a:r>
            <a:r>
              <a:rPr lang="ru-RU" altLang="ru-RU" sz="2000" b="1">
                <a:solidFill>
                  <a:schemeClr val="accent2"/>
                </a:solidFill>
                <a:cs typeface="Arial" panose="020B0604020202020204" pitchFamily="34" charset="0"/>
              </a:rPr>
              <a:t>  39 и старше                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115888"/>
            <a:ext cx="9144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 dirty="0">
                <a:cs typeface="Arial" panose="020B0604020202020204" pitchFamily="34" charset="0"/>
              </a:rPr>
              <a:t>ЧАСТОТА СЛУЧАЕВ СИНДРОМА ДАУНА У БЕРЕМЕННЫХ РАЗНОГО ВОЗРАСТА</a:t>
            </a:r>
            <a:r>
              <a:rPr lang="ru-RU" altLang="ru-RU" sz="3200" b="1" dirty="0">
                <a:cs typeface="Arial" panose="020B0604020202020204" pitchFamily="34" charset="0"/>
              </a:rPr>
              <a:t> (</a:t>
            </a:r>
            <a:r>
              <a:rPr lang="en-US" altLang="ru-RU" sz="3200" b="1" dirty="0">
                <a:cs typeface="Arial" panose="020B0604020202020204" pitchFamily="34" charset="0"/>
              </a:rPr>
              <a:t>N=</a:t>
            </a:r>
            <a:r>
              <a:rPr lang="ru-RU" altLang="ru-RU" sz="3200" b="1" dirty="0">
                <a:cs typeface="Arial" panose="020B0604020202020204" pitchFamily="34" charset="0"/>
              </a:rPr>
              <a:t>219</a:t>
            </a:r>
            <a:r>
              <a:rPr lang="en-US" altLang="ru-RU" sz="3200" b="1" dirty="0">
                <a:cs typeface="Arial" panose="020B0604020202020204" pitchFamily="34" charset="0"/>
              </a:rPr>
              <a:t>)</a:t>
            </a:r>
            <a:endParaRPr lang="ru-RU" altLang="ru-RU" sz="3200" b="1" dirty="0">
              <a:cs typeface="Arial" panose="020B0604020202020204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50825" y="981075"/>
            <a:ext cx="612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>
              <a:cs typeface="Arial" panose="020B0604020202020204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827088" y="5445125"/>
            <a:ext cx="287337" cy="28733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cs typeface="Arial" panose="020B0604020202020204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067175" y="5516563"/>
            <a:ext cx="287338" cy="28733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cs typeface="Arial" panose="020B0604020202020204" pitchFamily="34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23850" y="1844675"/>
            <a:ext cx="7191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>
              <a:cs typeface="Arial" panose="020B0604020202020204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116013" y="5445125"/>
            <a:ext cx="28527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C00000"/>
                </a:solidFill>
                <a:cs typeface="Arial" panose="020B0604020202020204" pitchFamily="34" charset="0"/>
              </a:rPr>
              <a:t>УЗ (ТВП БОЛЕЕ 2,5 ММ)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4500563" y="5373688"/>
            <a:ext cx="4427537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C00000"/>
                </a:solidFill>
                <a:cs typeface="Arial" panose="020B0604020202020204" pitchFamily="34" charset="0"/>
              </a:rPr>
              <a:t>КОМБИНИРОВАННЫЙ СКРИНИНГ </a:t>
            </a:r>
          </a:p>
          <a:p>
            <a:pPr eaLnBrk="1" hangingPunct="1"/>
            <a:r>
              <a:rPr lang="ru-RU" altLang="ru-RU" b="1">
                <a:solidFill>
                  <a:srgbClr val="C00000"/>
                </a:solidFill>
                <a:cs typeface="Arial" panose="020B0604020202020204" pitchFamily="34" charset="0"/>
              </a:rPr>
              <a:t>РАРР-А + св.</a:t>
            </a:r>
            <a:r>
              <a:rPr lang="el-GR" altLang="ru-RU" b="1">
                <a:solidFill>
                  <a:srgbClr val="C00000"/>
                </a:solidFill>
                <a:cs typeface="Arial" panose="020B0604020202020204" pitchFamily="34" charset="0"/>
              </a:rPr>
              <a:t>β</a:t>
            </a:r>
            <a:r>
              <a:rPr lang="ru-RU" altLang="ru-RU" b="1">
                <a:solidFill>
                  <a:srgbClr val="C00000"/>
                </a:solidFill>
                <a:cs typeface="Arial" panose="020B0604020202020204" pitchFamily="34" charset="0"/>
              </a:rPr>
              <a:t>–ХГ + ТВП       </a:t>
            </a:r>
          </a:p>
          <a:p>
            <a:pPr eaLnBrk="1" hangingPunct="1"/>
            <a:r>
              <a:rPr lang="ru-RU" altLang="ru-RU" b="1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endParaRPr lang="ru-RU" altLang="ru-RU" sz="1400" b="1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692275" y="1341438"/>
            <a:ext cx="12969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solidFill>
                  <a:srgbClr val="FF0000"/>
                </a:solidFill>
                <a:cs typeface="Arial" panose="020B0604020202020204" pitchFamily="34" charset="0"/>
              </a:rPr>
              <a:t>39 чел.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3635375" y="1341438"/>
            <a:ext cx="1054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cs typeface="Arial" panose="020B0604020202020204" pitchFamily="34" charset="0"/>
              </a:rPr>
              <a:t>77 чел.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5651500" y="1303338"/>
            <a:ext cx="11953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cs typeface="Arial" panose="020B0604020202020204" pitchFamily="34" charset="0"/>
              </a:rPr>
              <a:t>103 чел.</a:t>
            </a: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755650" y="2205038"/>
            <a:ext cx="6262688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3" name="Прямоугольник 15"/>
          <p:cNvSpPr>
            <a:spLocks noChangeArrowheads="1"/>
          </p:cNvSpPr>
          <p:nvPr/>
        </p:nvSpPr>
        <p:spPr bwMode="auto">
          <a:xfrm>
            <a:off x="8645525" y="808038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B050"/>
                </a:solidFill>
                <a:cs typeface="Arial" panose="020B0604020202020204" pitchFamily="34" charset="0"/>
              </a:rPr>
              <a:t> </a:t>
            </a:r>
            <a:endParaRPr lang="ru-RU" altLang="ru-RU">
              <a:cs typeface="Arial" panose="020B0604020202020204" pitchFamily="34" charset="0"/>
            </a:endParaRPr>
          </a:p>
        </p:txBody>
      </p:sp>
      <p:sp>
        <p:nvSpPr>
          <p:cNvPr id="2064" name="Rectangle 19"/>
          <p:cNvSpPr>
            <a:spLocks noChangeArrowheads="1"/>
          </p:cNvSpPr>
          <p:nvPr/>
        </p:nvSpPr>
        <p:spPr bwMode="auto">
          <a:xfrm>
            <a:off x="7072330" y="1142984"/>
            <a:ext cx="1847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dirty="0"/>
              <a:t>(2003-2013)</a:t>
            </a:r>
          </a:p>
        </p:txBody>
      </p:sp>
      <p:sp>
        <p:nvSpPr>
          <p:cNvPr id="2065" name="Rectangle 20"/>
          <p:cNvSpPr>
            <a:spLocks noChangeArrowheads="1"/>
          </p:cNvSpPr>
          <p:nvPr/>
        </p:nvSpPr>
        <p:spPr bwMode="auto">
          <a:xfrm>
            <a:off x="7019925" y="2420938"/>
            <a:ext cx="21240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/>
              <a:t>при  СД  у плода  ТВП 2,5 мм  и     более наблюдалась  у  148 плодов из 304 (49%).</a:t>
            </a:r>
            <a:r>
              <a:rPr lang="ru-RU" altLang="ru-RU" dirty="0"/>
              <a:t> </a:t>
            </a:r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379627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572560" cy="26432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charset="0"/>
              </a:rPr>
              <a:t>Синдром Шерешевского-Тернера</a:t>
            </a:r>
            <a:br>
              <a:rPr lang="ru-RU" dirty="0" smtClean="0">
                <a:latin typeface="Arial" charset="0"/>
              </a:rPr>
            </a:br>
            <a:r>
              <a:rPr lang="ru-RU" sz="3100" dirty="0" smtClean="0">
                <a:latin typeface="Arial" charset="0"/>
              </a:rPr>
              <a:t>(45 хромосом – отсутствует одна половая хромосома (Х0)) </a:t>
            </a:r>
            <a:r>
              <a:rPr lang="ru-RU" dirty="0" smtClean="0">
                <a:solidFill>
                  <a:srgbClr val="FF0066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rgbClr val="FF0066"/>
                </a:solidFill>
                <a:latin typeface="Arial" charset="0"/>
              </a:rPr>
            </a:br>
            <a:r>
              <a:rPr lang="ru-RU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chemeClr val="accent2"/>
                </a:solidFill>
                <a:latin typeface="Arial" charset="0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282" y="1714488"/>
            <a:ext cx="8643998" cy="10715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Причины таких нарушений на данный момент окончательно не выяснены.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4578" name="Picture 2" descr="http://teper-blizko.ru/wp-content/uploads/2016/12/sindrom-shereshevskogo-ternera-kartinki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714620"/>
            <a:ext cx="7306159" cy="38576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charset="0"/>
              </a:rPr>
              <a:t>Синдром</a:t>
            </a:r>
            <a:r>
              <a:rPr lang="ru-RU" dirty="0" smtClean="0">
                <a:latin typeface="Arial" charset="0"/>
              </a:rPr>
              <a:t> Клайнфельтера</a:t>
            </a:r>
            <a:r>
              <a:rPr lang="ru-RU" sz="3100" dirty="0" smtClean="0">
                <a:latin typeface="Arial" charset="0"/>
              </a:rPr>
              <a:t/>
            </a:r>
            <a:br>
              <a:rPr lang="ru-RU" sz="3100" dirty="0" smtClean="0">
                <a:latin typeface="Arial" charset="0"/>
              </a:rPr>
            </a:br>
            <a:r>
              <a:rPr lang="ru-RU" sz="2400" dirty="0" smtClean="0">
                <a:latin typeface="Arial" charset="0"/>
              </a:rPr>
              <a:t>4</a:t>
            </a:r>
            <a:r>
              <a:rPr lang="en-US" sz="2400" dirty="0" smtClean="0">
                <a:latin typeface="Arial" charset="0"/>
              </a:rPr>
              <a:t>7</a:t>
            </a:r>
            <a:r>
              <a:rPr lang="ru-RU" sz="2400" dirty="0" smtClean="0">
                <a:latin typeface="Arial" charset="0"/>
              </a:rPr>
              <a:t> хромосом – лишняя Х-хромосома – ХХ</a:t>
            </a:r>
            <a:r>
              <a:rPr lang="en-US" sz="2400" dirty="0" smtClean="0">
                <a:latin typeface="Arial" charset="0"/>
              </a:rPr>
              <a:t>Y</a:t>
            </a:r>
            <a:r>
              <a:rPr lang="ru-RU" sz="2400" dirty="0" smtClean="0">
                <a:latin typeface="Arial" charset="0"/>
              </a:rPr>
              <a:t> (может быть ХХХ</a:t>
            </a:r>
            <a:r>
              <a:rPr lang="en-US" sz="2400" dirty="0" smtClean="0">
                <a:latin typeface="Arial" charset="0"/>
              </a:rPr>
              <a:t>Y</a:t>
            </a:r>
            <a:r>
              <a:rPr lang="ru-RU" sz="2400" dirty="0" smtClean="0">
                <a:latin typeface="Arial" charset="0"/>
              </a:rPr>
              <a:t>)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282" y="1643050"/>
            <a:ext cx="8786874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Среди возможных причин подобного рода хромосомных аномалий называются </a:t>
            </a:r>
            <a:r>
              <a:rPr lang="ru-RU" sz="2000" dirty="0" smtClean="0">
                <a:solidFill>
                  <a:srgbClr val="C00000"/>
                </a:solidFill>
              </a:rPr>
              <a:t>вирусные инфекции, поздняя беременность, неполноценность регуляторных механизмов материнской и отцовской иммунной системы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5602" name="Picture 2" descr="http://www.studfiles.ru/html/2706/586/html_XBrW3f0Z5f.5nvN/htmlconvd-Ec7Zac_html_394ac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857496"/>
            <a:ext cx="6715172" cy="35338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Синдром Патау</a:t>
            </a:r>
            <a:br>
              <a:rPr lang="ru-RU" dirty="0" smtClean="0"/>
            </a:br>
            <a:r>
              <a:rPr kumimoji="1" lang="ru-RU" sz="3100" dirty="0" smtClean="0"/>
              <a:t> О</a:t>
            </a:r>
            <a:r>
              <a:rPr kumimoji="1" lang="ru-RU" sz="3600" dirty="0" smtClean="0"/>
              <a:t>дна лишняя аутосома – трисомия 13.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42844" y="3500438"/>
            <a:ext cx="5143536" cy="31432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Точные причины утроения 13-ой хромосомы не установлены. Прослеживается связь между частотой развития синдрома Патау у плода </a:t>
            </a:r>
            <a:r>
              <a:rPr lang="ru-RU" sz="2000" dirty="0" smtClean="0">
                <a:solidFill>
                  <a:srgbClr val="FF0000"/>
                </a:solidFill>
              </a:rPr>
              <a:t>и возрастом матери</a:t>
            </a:r>
            <a:r>
              <a:rPr lang="ru-RU" sz="2000" dirty="0" smtClean="0">
                <a:solidFill>
                  <a:schemeClr val="tx1"/>
                </a:solidFill>
              </a:rPr>
              <a:t>, хотя эта зависимость менее выражена, чем при синдроме Дауна. Роль других факторов (инфекций, соматических заболеваний матери, вредных привычек, экологического неблагополучия и пр.) достоверно не определена.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Picture 4" descr="Рисунок1"/>
          <p:cNvPicPr>
            <a:picLocks noChangeAspect="1" noChangeArrowheads="1"/>
          </p:cNvPicPr>
          <p:nvPr/>
        </p:nvPicPr>
        <p:blipFill>
          <a:blip r:embed="rId3">
            <a:lum bright="-10000" contrast="24000"/>
          </a:blip>
          <a:srcRect/>
          <a:stretch>
            <a:fillRect/>
          </a:stretch>
        </p:blipFill>
        <p:spPr bwMode="auto">
          <a:xfrm>
            <a:off x="5500694" y="1785926"/>
            <a:ext cx="3417888" cy="4883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" name="Picture 10" descr="Полидактилия"/>
          <p:cNvPicPr>
            <a:picLocks noChangeAspect="1" noChangeArrowheads="1"/>
          </p:cNvPicPr>
          <p:nvPr/>
        </p:nvPicPr>
        <p:blipFill>
          <a:blip r:embed="rId4">
            <a:lum bright="-12000" contrast="30000"/>
          </a:blip>
          <a:srcRect/>
          <a:stretch>
            <a:fillRect/>
          </a:stretch>
        </p:blipFill>
        <p:spPr bwMode="auto">
          <a:xfrm>
            <a:off x="142844" y="1785926"/>
            <a:ext cx="2188292" cy="1571636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7" name="Picture 11" descr="Полидактилия2"/>
          <p:cNvPicPr>
            <a:picLocks noChangeAspect="1" noChangeArrowheads="1"/>
          </p:cNvPicPr>
          <p:nvPr/>
        </p:nvPicPr>
        <p:blipFill>
          <a:blip r:embed="rId5" cstate="screen">
            <a:lum bright="-6000" contras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7" y="1785926"/>
            <a:ext cx="1928827" cy="161817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786578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14810" y="3643314"/>
            <a:ext cx="4929190" cy="321468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Семена лука были замочены в воде и растворе дихромата калия. Затем исследовались проростки.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В результате данного эксперимента нарушается процесс митоза и в дальнейшем семена не будут давать здорового потомства (будут развиваться патологии, а так же наблюдаться искажение формы плода).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2770" name="Picture 2" descr="https://pp.userapi.com/c836723/v836723947/3dd7c/k__hxF1ldJ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>
            <a:fillRect/>
          </a:stretch>
        </p:blipFill>
        <p:spPr bwMode="auto">
          <a:xfrm>
            <a:off x="642910" y="857232"/>
            <a:ext cx="4000528" cy="1857388"/>
          </a:xfrm>
          <a:prstGeom prst="rect">
            <a:avLst/>
          </a:prstGeom>
          <a:noFill/>
        </p:spPr>
      </p:pic>
      <p:pic>
        <p:nvPicPr>
          <p:cNvPr id="29698" name="Picture 2" descr="D:\Documents and Settings\Оля\Рабочий стол\uf6hw5-1kbk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071810"/>
            <a:ext cx="2643206" cy="3524274"/>
          </a:xfrm>
          <a:prstGeom prst="rect">
            <a:avLst/>
          </a:prstGeom>
          <a:noFill/>
        </p:spPr>
      </p:pic>
      <p:pic>
        <p:nvPicPr>
          <p:cNvPr id="29699" name="Picture 3" descr="D:\Documents and Settings\Оля\Рабочий стол\13f8ACDQsP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14290"/>
            <a:ext cx="2500330" cy="32385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716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715304" cy="928694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/>
              <a:t>Человечество и наследственная изменчивость</a:t>
            </a:r>
            <a:endParaRPr lang="ru-RU" sz="3600" i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1571612"/>
            <a:ext cx="9144000" cy="500066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Наследственность</a:t>
            </a:r>
            <a:r>
              <a:rPr lang="ru-RU" sz="2000" dirty="0" smtClean="0">
                <a:solidFill>
                  <a:schemeClr val="tx1"/>
                </a:solidFill>
              </a:rPr>
              <a:t> - это важнейшая особенность живых организмов, заключающаяся в способности передавать свойства и функции родителей потомкам. Эта передача осуществляется с помощью генов. Наследственная изменчивость (</a:t>
            </a:r>
            <a:r>
              <a:rPr lang="ru-RU" sz="2000" i="1" dirty="0" smtClean="0">
                <a:solidFill>
                  <a:schemeClr val="tx1"/>
                </a:solidFill>
              </a:rPr>
              <a:t>генотипическая изменчивость</a:t>
            </a:r>
            <a:r>
              <a:rPr lang="ru-RU" sz="2000" dirty="0" smtClean="0">
                <a:solidFill>
                  <a:schemeClr val="tx1"/>
                </a:solidFill>
              </a:rPr>
              <a:t>) обусловлена возникновением разных типов мутаций и их комбинаций, которые передаются по наследству и впоследствии проявляются у потомства.</a:t>
            </a:r>
            <a:endParaRPr lang="ru-RU" sz="2000" b="1" i="1" u="sng" dirty="0" smtClean="0">
              <a:solidFill>
                <a:schemeClr val="tx1"/>
              </a:solidFill>
            </a:endParaRPr>
          </a:p>
          <a:p>
            <a:r>
              <a:rPr lang="ru-RU" sz="2400" b="1" i="1" u="sng" dirty="0" smtClean="0">
                <a:solidFill>
                  <a:schemeClr val="tx1"/>
                </a:solidFill>
              </a:rPr>
              <a:t>Но чем это грозит?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Все это несет на себе груз наследственности.</a:t>
            </a:r>
            <a:r>
              <a:rPr lang="ru-RU" sz="2400" dirty="0" smtClean="0"/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Наследственные болезни... Еще совсем недавно они были, что называется, судьбой человека. Успехи медицинской генетики потеснили судьбу. Во многих случаях врачи могут теперь повлиять на такие заболевания.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Но не все наследственные болезни современная медицина способна излечить!</a:t>
            </a:r>
            <a:endParaRPr lang="ru-RU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5" name="Picture 2" descr="http://konspekta.net/megaobuchalkaru/imgbaza/baza8/3951379255656.files/image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785926"/>
            <a:ext cx="4295498" cy="428628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Нормальные хромосомы лука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Rectangle 25"/>
          <p:cNvSpPr>
            <a:spLocks noChangeArrowheads="1"/>
          </p:cNvSpPr>
          <p:nvPr/>
        </p:nvSpPr>
        <p:spPr bwMode="auto">
          <a:xfrm>
            <a:off x="357158" y="142852"/>
            <a:ext cx="8315349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повреждений </a:t>
            </a:r>
            <a:r>
              <a:rPr kumimoji="0" lang="ru-RU" sz="200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хромосом  в  проростках лука , которые были помещены в раствор</a:t>
            </a:r>
            <a:r>
              <a:rPr kumimoji="0" lang="ru-RU" sz="2000" i="0" u="sng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дихромата калия </a:t>
            </a:r>
            <a:r>
              <a:rPr kumimoji="0" lang="ru-RU" sz="200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000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2"/>
          <p:cNvGrpSpPr>
            <a:grpSpLocks/>
          </p:cNvGrpSpPr>
          <p:nvPr/>
        </p:nvGrpSpPr>
        <p:grpSpPr bwMode="auto">
          <a:xfrm>
            <a:off x="571472" y="1285860"/>
            <a:ext cx="3429000" cy="1500198"/>
            <a:chOff x="3398" y="8132"/>
            <a:chExt cx="5400" cy="2344"/>
          </a:xfrm>
        </p:grpSpPr>
        <p:sp>
          <p:nvSpPr>
            <p:cNvPr id="5" name="Oval 132"/>
            <p:cNvSpPr>
              <a:spLocks noChangeArrowheads="1"/>
            </p:cNvSpPr>
            <p:nvPr/>
          </p:nvSpPr>
          <p:spPr bwMode="auto">
            <a:xfrm>
              <a:off x="3398" y="8316"/>
              <a:ext cx="1080" cy="21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Oval 133"/>
            <p:cNvSpPr>
              <a:spLocks noChangeArrowheads="1"/>
            </p:cNvSpPr>
            <p:nvPr/>
          </p:nvSpPr>
          <p:spPr bwMode="auto">
            <a:xfrm>
              <a:off x="7718" y="8136"/>
              <a:ext cx="1080" cy="21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Freeform 134"/>
            <p:cNvSpPr>
              <a:spLocks/>
            </p:cNvSpPr>
            <p:nvPr/>
          </p:nvSpPr>
          <p:spPr bwMode="auto">
            <a:xfrm>
              <a:off x="3481" y="8446"/>
              <a:ext cx="836" cy="488"/>
            </a:xfrm>
            <a:custGeom>
              <a:avLst/>
              <a:gdLst>
                <a:gd name="T0" fmla="*/ 156 w 836"/>
                <a:gd name="T1" fmla="*/ 0 h 488"/>
                <a:gd name="T2" fmla="*/ 56 w 836"/>
                <a:gd name="T3" fmla="*/ 300 h 488"/>
                <a:gd name="T4" fmla="*/ 26 w 836"/>
                <a:gd name="T5" fmla="*/ 400 h 488"/>
                <a:gd name="T6" fmla="*/ 16 w 836"/>
                <a:gd name="T7" fmla="*/ 430 h 488"/>
                <a:gd name="T8" fmla="*/ 6 w 836"/>
                <a:gd name="T9" fmla="*/ 460 h 488"/>
                <a:gd name="T10" fmla="*/ 136 w 836"/>
                <a:gd name="T11" fmla="*/ 250 h 488"/>
                <a:gd name="T12" fmla="*/ 196 w 836"/>
                <a:gd name="T13" fmla="*/ 160 h 488"/>
                <a:gd name="T14" fmla="*/ 216 w 836"/>
                <a:gd name="T15" fmla="*/ 130 h 488"/>
                <a:gd name="T16" fmla="*/ 236 w 836"/>
                <a:gd name="T17" fmla="*/ 370 h 488"/>
                <a:gd name="T18" fmla="*/ 226 w 836"/>
                <a:gd name="T19" fmla="*/ 410 h 488"/>
                <a:gd name="T20" fmla="*/ 206 w 836"/>
                <a:gd name="T21" fmla="*/ 470 h 488"/>
                <a:gd name="T22" fmla="*/ 296 w 836"/>
                <a:gd name="T23" fmla="*/ 250 h 488"/>
                <a:gd name="T24" fmla="*/ 356 w 836"/>
                <a:gd name="T25" fmla="*/ 130 h 488"/>
                <a:gd name="T26" fmla="*/ 346 w 836"/>
                <a:gd name="T27" fmla="*/ 210 h 488"/>
                <a:gd name="T28" fmla="*/ 356 w 836"/>
                <a:gd name="T29" fmla="*/ 340 h 488"/>
                <a:gd name="T30" fmla="*/ 366 w 836"/>
                <a:gd name="T31" fmla="*/ 300 h 488"/>
                <a:gd name="T32" fmla="*/ 376 w 836"/>
                <a:gd name="T33" fmla="*/ 270 h 488"/>
                <a:gd name="T34" fmla="*/ 416 w 836"/>
                <a:gd name="T35" fmla="*/ 120 h 488"/>
                <a:gd name="T36" fmla="*/ 406 w 836"/>
                <a:gd name="T37" fmla="*/ 340 h 488"/>
                <a:gd name="T38" fmla="*/ 416 w 836"/>
                <a:gd name="T39" fmla="*/ 180 h 488"/>
                <a:gd name="T40" fmla="*/ 456 w 836"/>
                <a:gd name="T41" fmla="*/ 240 h 488"/>
                <a:gd name="T42" fmla="*/ 476 w 836"/>
                <a:gd name="T43" fmla="*/ 300 h 488"/>
                <a:gd name="T44" fmla="*/ 506 w 836"/>
                <a:gd name="T45" fmla="*/ 340 h 488"/>
                <a:gd name="T46" fmla="*/ 516 w 836"/>
                <a:gd name="T47" fmla="*/ 370 h 488"/>
                <a:gd name="T48" fmla="*/ 526 w 836"/>
                <a:gd name="T49" fmla="*/ 410 h 488"/>
                <a:gd name="T50" fmla="*/ 546 w 836"/>
                <a:gd name="T51" fmla="*/ 470 h 488"/>
                <a:gd name="T52" fmla="*/ 566 w 836"/>
                <a:gd name="T53" fmla="*/ 160 h 488"/>
                <a:gd name="T54" fmla="*/ 576 w 836"/>
                <a:gd name="T55" fmla="*/ 330 h 488"/>
                <a:gd name="T56" fmla="*/ 596 w 836"/>
                <a:gd name="T57" fmla="*/ 400 h 488"/>
                <a:gd name="T58" fmla="*/ 616 w 836"/>
                <a:gd name="T59" fmla="*/ 460 h 488"/>
                <a:gd name="T60" fmla="*/ 656 w 836"/>
                <a:gd name="T61" fmla="*/ 210 h 488"/>
                <a:gd name="T62" fmla="*/ 696 w 836"/>
                <a:gd name="T63" fmla="*/ 320 h 488"/>
                <a:gd name="T64" fmla="*/ 726 w 836"/>
                <a:gd name="T65" fmla="*/ 430 h 488"/>
                <a:gd name="T66" fmla="*/ 686 w 836"/>
                <a:gd name="T67" fmla="*/ 100 h 488"/>
                <a:gd name="T68" fmla="*/ 716 w 836"/>
                <a:gd name="T69" fmla="*/ 270 h 488"/>
                <a:gd name="T70" fmla="*/ 756 w 836"/>
                <a:gd name="T71" fmla="*/ 330 h 488"/>
                <a:gd name="T72" fmla="*/ 816 w 836"/>
                <a:gd name="T73" fmla="*/ 410 h 488"/>
                <a:gd name="T74" fmla="*/ 826 w 836"/>
                <a:gd name="T75" fmla="*/ 450 h 488"/>
                <a:gd name="T76" fmla="*/ 836 w 836"/>
                <a:gd name="T77" fmla="*/ 420 h 488"/>
                <a:gd name="T78" fmla="*/ 806 w 836"/>
                <a:gd name="T79" fmla="*/ 90 h 48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36" h="488">
                  <a:moveTo>
                    <a:pt x="156" y="0"/>
                  </a:moveTo>
                  <a:cubicBezTo>
                    <a:pt x="130" y="106"/>
                    <a:pt x="82" y="194"/>
                    <a:pt x="56" y="300"/>
                  </a:cubicBezTo>
                  <a:cubicBezTo>
                    <a:pt x="41" y="360"/>
                    <a:pt x="50" y="327"/>
                    <a:pt x="26" y="400"/>
                  </a:cubicBezTo>
                  <a:cubicBezTo>
                    <a:pt x="23" y="410"/>
                    <a:pt x="19" y="420"/>
                    <a:pt x="16" y="430"/>
                  </a:cubicBezTo>
                  <a:cubicBezTo>
                    <a:pt x="13" y="440"/>
                    <a:pt x="0" y="469"/>
                    <a:pt x="6" y="460"/>
                  </a:cubicBezTo>
                  <a:cubicBezTo>
                    <a:pt x="52" y="391"/>
                    <a:pt x="90" y="319"/>
                    <a:pt x="136" y="250"/>
                  </a:cubicBezTo>
                  <a:cubicBezTo>
                    <a:pt x="156" y="220"/>
                    <a:pt x="176" y="190"/>
                    <a:pt x="196" y="160"/>
                  </a:cubicBezTo>
                  <a:cubicBezTo>
                    <a:pt x="203" y="150"/>
                    <a:pt x="216" y="130"/>
                    <a:pt x="216" y="130"/>
                  </a:cubicBezTo>
                  <a:cubicBezTo>
                    <a:pt x="247" y="6"/>
                    <a:pt x="236" y="34"/>
                    <a:pt x="236" y="370"/>
                  </a:cubicBezTo>
                  <a:cubicBezTo>
                    <a:pt x="236" y="384"/>
                    <a:pt x="230" y="397"/>
                    <a:pt x="226" y="410"/>
                  </a:cubicBezTo>
                  <a:cubicBezTo>
                    <a:pt x="220" y="430"/>
                    <a:pt x="194" y="488"/>
                    <a:pt x="206" y="470"/>
                  </a:cubicBezTo>
                  <a:cubicBezTo>
                    <a:pt x="250" y="404"/>
                    <a:pt x="271" y="325"/>
                    <a:pt x="296" y="250"/>
                  </a:cubicBezTo>
                  <a:cubicBezTo>
                    <a:pt x="310" y="208"/>
                    <a:pt x="342" y="173"/>
                    <a:pt x="356" y="130"/>
                  </a:cubicBezTo>
                  <a:cubicBezTo>
                    <a:pt x="353" y="157"/>
                    <a:pt x="346" y="183"/>
                    <a:pt x="346" y="210"/>
                  </a:cubicBezTo>
                  <a:cubicBezTo>
                    <a:pt x="346" y="253"/>
                    <a:pt x="347" y="298"/>
                    <a:pt x="356" y="340"/>
                  </a:cubicBezTo>
                  <a:cubicBezTo>
                    <a:pt x="359" y="353"/>
                    <a:pt x="362" y="313"/>
                    <a:pt x="366" y="300"/>
                  </a:cubicBezTo>
                  <a:cubicBezTo>
                    <a:pt x="369" y="290"/>
                    <a:pt x="373" y="280"/>
                    <a:pt x="376" y="270"/>
                  </a:cubicBezTo>
                  <a:cubicBezTo>
                    <a:pt x="389" y="220"/>
                    <a:pt x="399" y="170"/>
                    <a:pt x="416" y="120"/>
                  </a:cubicBezTo>
                  <a:cubicBezTo>
                    <a:pt x="413" y="193"/>
                    <a:pt x="406" y="267"/>
                    <a:pt x="406" y="340"/>
                  </a:cubicBezTo>
                  <a:cubicBezTo>
                    <a:pt x="406" y="393"/>
                    <a:pt x="392" y="228"/>
                    <a:pt x="416" y="180"/>
                  </a:cubicBezTo>
                  <a:cubicBezTo>
                    <a:pt x="427" y="159"/>
                    <a:pt x="443" y="220"/>
                    <a:pt x="456" y="240"/>
                  </a:cubicBezTo>
                  <a:cubicBezTo>
                    <a:pt x="468" y="258"/>
                    <a:pt x="463" y="283"/>
                    <a:pt x="476" y="300"/>
                  </a:cubicBezTo>
                  <a:cubicBezTo>
                    <a:pt x="486" y="313"/>
                    <a:pt x="496" y="327"/>
                    <a:pt x="506" y="340"/>
                  </a:cubicBezTo>
                  <a:cubicBezTo>
                    <a:pt x="509" y="350"/>
                    <a:pt x="513" y="360"/>
                    <a:pt x="516" y="370"/>
                  </a:cubicBezTo>
                  <a:cubicBezTo>
                    <a:pt x="520" y="383"/>
                    <a:pt x="522" y="397"/>
                    <a:pt x="526" y="410"/>
                  </a:cubicBezTo>
                  <a:cubicBezTo>
                    <a:pt x="532" y="430"/>
                    <a:pt x="546" y="470"/>
                    <a:pt x="546" y="470"/>
                  </a:cubicBezTo>
                  <a:cubicBezTo>
                    <a:pt x="566" y="368"/>
                    <a:pt x="544" y="261"/>
                    <a:pt x="566" y="160"/>
                  </a:cubicBezTo>
                  <a:cubicBezTo>
                    <a:pt x="578" y="105"/>
                    <a:pt x="570" y="274"/>
                    <a:pt x="576" y="330"/>
                  </a:cubicBezTo>
                  <a:cubicBezTo>
                    <a:pt x="578" y="354"/>
                    <a:pt x="589" y="377"/>
                    <a:pt x="596" y="400"/>
                  </a:cubicBezTo>
                  <a:cubicBezTo>
                    <a:pt x="602" y="420"/>
                    <a:pt x="616" y="460"/>
                    <a:pt x="616" y="460"/>
                  </a:cubicBezTo>
                  <a:cubicBezTo>
                    <a:pt x="667" y="383"/>
                    <a:pt x="651" y="307"/>
                    <a:pt x="656" y="210"/>
                  </a:cubicBezTo>
                  <a:cubicBezTo>
                    <a:pt x="665" y="256"/>
                    <a:pt x="671" y="282"/>
                    <a:pt x="696" y="320"/>
                  </a:cubicBezTo>
                  <a:cubicBezTo>
                    <a:pt x="719" y="410"/>
                    <a:pt x="707" y="374"/>
                    <a:pt x="726" y="430"/>
                  </a:cubicBezTo>
                  <a:cubicBezTo>
                    <a:pt x="756" y="311"/>
                    <a:pt x="714" y="211"/>
                    <a:pt x="686" y="100"/>
                  </a:cubicBezTo>
                  <a:cubicBezTo>
                    <a:pt x="671" y="144"/>
                    <a:pt x="690" y="231"/>
                    <a:pt x="716" y="270"/>
                  </a:cubicBezTo>
                  <a:cubicBezTo>
                    <a:pt x="729" y="290"/>
                    <a:pt x="748" y="307"/>
                    <a:pt x="756" y="330"/>
                  </a:cubicBezTo>
                  <a:cubicBezTo>
                    <a:pt x="769" y="370"/>
                    <a:pt x="781" y="387"/>
                    <a:pt x="816" y="410"/>
                  </a:cubicBezTo>
                  <a:cubicBezTo>
                    <a:pt x="819" y="423"/>
                    <a:pt x="814" y="444"/>
                    <a:pt x="826" y="450"/>
                  </a:cubicBezTo>
                  <a:cubicBezTo>
                    <a:pt x="835" y="455"/>
                    <a:pt x="836" y="431"/>
                    <a:pt x="836" y="420"/>
                  </a:cubicBezTo>
                  <a:cubicBezTo>
                    <a:pt x="836" y="306"/>
                    <a:pt x="806" y="202"/>
                    <a:pt x="806" y="90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Line 135"/>
            <p:cNvSpPr>
              <a:spLocks noChangeShapeType="1"/>
            </p:cNvSpPr>
            <p:nvPr/>
          </p:nvSpPr>
          <p:spPr bwMode="auto">
            <a:xfrm>
              <a:off x="3578" y="8450"/>
              <a:ext cx="72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Freeform 136"/>
            <p:cNvSpPr>
              <a:spLocks/>
            </p:cNvSpPr>
            <p:nvPr/>
          </p:nvSpPr>
          <p:spPr bwMode="auto">
            <a:xfrm>
              <a:off x="3636" y="8342"/>
              <a:ext cx="651" cy="250"/>
            </a:xfrm>
            <a:custGeom>
              <a:avLst/>
              <a:gdLst>
                <a:gd name="T0" fmla="*/ 11 w 651"/>
                <a:gd name="T1" fmla="*/ 150 h 250"/>
                <a:gd name="T2" fmla="*/ 11 w 651"/>
                <a:gd name="T3" fmla="*/ 140 h 250"/>
                <a:gd name="T4" fmla="*/ 41 w 651"/>
                <a:gd name="T5" fmla="*/ 130 h 250"/>
                <a:gd name="T6" fmla="*/ 71 w 651"/>
                <a:gd name="T7" fmla="*/ 110 h 250"/>
                <a:gd name="T8" fmla="*/ 211 w 651"/>
                <a:gd name="T9" fmla="*/ 30 h 250"/>
                <a:gd name="T10" fmla="*/ 251 w 651"/>
                <a:gd name="T11" fmla="*/ 20 h 250"/>
                <a:gd name="T12" fmla="*/ 311 w 651"/>
                <a:gd name="T13" fmla="*/ 0 h 250"/>
                <a:gd name="T14" fmla="*/ 441 w 651"/>
                <a:gd name="T15" fmla="*/ 50 h 250"/>
                <a:gd name="T16" fmla="*/ 501 w 651"/>
                <a:gd name="T17" fmla="*/ 90 h 250"/>
                <a:gd name="T18" fmla="*/ 551 w 651"/>
                <a:gd name="T19" fmla="*/ 130 h 250"/>
                <a:gd name="T20" fmla="*/ 611 w 651"/>
                <a:gd name="T21" fmla="*/ 170 h 250"/>
                <a:gd name="T22" fmla="*/ 651 w 651"/>
                <a:gd name="T23" fmla="*/ 250 h 2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51" h="250">
                  <a:moveTo>
                    <a:pt x="11" y="150"/>
                  </a:moveTo>
                  <a:cubicBezTo>
                    <a:pt x="132" y="110"/>
                    <a:pt x="51" y="140"/>
                    <a:pt x="11" y="140"/>
                  </a:cubicBezTo>
                  <a:cubicBezTo>
                    <a:pt x="0" y="140"/>
                    <a:pt x="32" y="135"/>
                    <a:pt x="41" y="130"/>
                  </a:cubicBezTo>
                  <a:cubicBezTo>
                    <a:pt x="52" y="125"/>
                    <a:pt x="61" y="117"/>
                    <a:pt x="71" y="110"/>
                  </a:cubicBezTo>
                  <a:cubicBezTo>
                    <a:pt x="106" y="57"/>
                    <a:pt x="152" y="50"/>
                    <a:pt x="211" y="30"/>
                  </a:cubicBezTo>
                  <a:cubicBezTo>
                    <a:pt x="224" y="26"/>
                    <a:pt x="238" y="24"/>
                    <a:pt x="251" y="20"/>
                  </a:cubicBezTo>
                  <a:cubicBezTo>
                    <a:pt x="271" y="14"/>
                    <a:pt x="311" y="0"/>
                    <a:pt x="311" y="0"/>
                  </a:cubicBezTo>
                  <a:cubicBezTo>
                    <a:pt x="357" y="11"/>
                    <a:pt x="400" y="27"/>
                    <a:pt x="441" y="50"/>
                  </a:cubicBezTo>
                  <a:cubicBezTo>
                    <a:pt x="462" y="62"/>
                    <a:pt x="501" y="90"/>
                    <a:pt x="501" y="90"/>
                  </a:cubicBezTo>
                  <a:cubicBezTo>
                    <a:pt x="538" y="145"/>
                    <a:pt x="500" y="102"/>
                    <a:pt x="551" y="130"/>
                  </a:cubicBezTo>
                  <a:cubicBezTo>
                    <a:pt x="572" y="142"/>
                    <a:pt x="611" y="170"/>
                    <a:pt x="611" y="170"/>
                  </a:cubicBezTo>
                  <a:cubicBezTo>
                    <a:pt x="620" y="204"/>
                    <a:pt x="626" y="225"/>
                    <a:pt x="651" y="250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Freeform 137"/>
            <p:cNvSpPr>
              <a:spLocks/>
            </p:cNvSpPr>
            <p:nvPr/>
          </p:nvSpPr>
          <p:spPr bwMode="auto">
            <a:xfrm>
              <a:off x="3607" y="8302"/>
              <a:ext cx="623" cy="223"/>
            </a:xfrm>
            <a:custGeom>
              <a:avLst/>
              <a:gdLst>
                <a:gd name="T0" fmla="*/ 40 w 623"/>
                <a:gd name="T1" fmla="*/ 170 h 223"/>
                <a:gd name="T2" fmla="*/ 150 w 623"/>
                <a:gd name="T3" fmla="*/ 110 h 223"/>
                <a:gd name="T4" fmla="*/ 210 w 623"/>
                <a:gd name="T5" fmla="*/ 80 h 223"/>
                <a:gd name="T6" fmla="*/ 270 w 623"/>
                <a:gd name="T7" fmla="*/ 60 h 223"/>
                <a:gd name="T8" fmla="*/ 300 w 623"/>
                <a:gd name="T9" fmla="*/ 50 h 223"/>
                <a:gd name="T10" fmla="*/ 490 w 623"/>
                <a:gd name="T11" fmla="*/ 110 h 223"/>
                <a:gd name="T12" fmla="*/ 510 w 623"/>
                <a:gd name="T13" fmla="*/ 140 h 223"/>
                <a:gd name="T14" fmla="*/ 570 w 623"/>
                <a:gd name="T15" fmla="*/ 160 h 223"/>
                <a:gd name="T16" fmla="*/ 590 w 623"/>
                <a:gd name="T17" fmla="*/ 190 h 223"/>
                <a:gd name="T18" fmla="*/ 620 w 623"/>
                <a:gd name="T19" fmla="*/ 210 h 223"/>
                <a:gd name="T20" fmla="*/ 580 w 623"/>
                <a:gd name="T21" fmla="*/ 150 h 223"/>
                <a:gd name="T22" fmla="*/ 570 w 623"/>
                <a:gd name="T23" fmla="*/ 120 h 223"/>
                <a:gd name="T24" fmla="*/ 510 w 623"/>
                <a:gd name="T25" fmla="*/ 80 h 223"/>
                <a:gd name="T26" fmla="*/ 390 w 623"/>
                <a:gd name="T27" fmla="*/ 0 h 223"/>
                <a:gd name="T28" fmla="*/ 110 w 623"/>
                <a:gd name="T29" fmla="*/ 70 h 223"/>
                <a:gd name="T30" fmla="*/ 30 w 623"/>
                <a:gd name="T31" fmla="*/ 190 h 223"/>
                <a:gd name="T32" fmla="*/ 0 w 623"/>
                <a:gd name="T33" fmla="*/ 220 h 2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23" h="223">
                  <a:moveTo>
                    <a:pt x="40" y="170"/>
                  </a:moveTo>
                  <a:cubicBezTo>
                    <a:pt x="74" y="119"/>
                    <a:pt x="89" y="124"/>
                    <a:pt x="150" y="110"/>
                  </a:cubicBezTo>
                  <a:cubicBezTo>
                    <a:pt x="205" y="98"/>
                    <a:pt x="156" y="104"/>
                    <a:pt x="210" y="80"/>
                  </a:cubicBezTo>
                  <a:cubicBezTo>
                    <a:pt x="229" y="71"/>
                    <a:pt x="250" y="67"/>
                    <a:pt x="270" y="60"/>
                  </a:cubicBezTo>
                  <a:cubicBezTo>
                    <a:pt x="280" y="57"/>
                    <a:pt x="300" y="50"/>
                    <a:pt x="300" y="50"/>
                  </a:cubicBezTo>
                  <a:cubicBezTo>
                    <a:pt x="368" y="60"/>
                    <a:pt x="433" y="72"/>
                    <a:pt x="490" y="110"/>
                  </a:cubicBezTo>
                  <a:cubicBezTo>
                    <a:pt x="497" y="120"/>
                    <a:pt x="500" y="134"/>
                    <a:pt x="510" y="140"/>
                  </a:cubicBezTo>
                  <a:cubicBezTo>
                    <a:pt x="528" y="151"/>
                    <a:pt x="570" y="160"/>
                    <a:pt x="570" y="160"/>
                  </a:cubicBezTo>
                  <a:cubicBezTo>
                    <a:pt x="577" y="170"/>
                    <a:pt x="582" y="182"/>
                    <a:pt x="590" y="190"/>
                  </a:cubicBezTo>
                  <a:cubicBezTo>
                    <a:pt x="598" y="198"/>
                    <a:pt x="623" y="222"/>
                    <a:pt x="620" y="210"/>
                  </a:cubicBezTo>
                  <a:cubicBezTo>
                    <a:pt x="614" y="187"/>
                    <a:pt x="588" y="173"/>
                    <a:pt x="580" y="150"/>
                  </a:cubicBezTo>
                  <a:cubicBezTo>
                    <a:pt x="577" y="140"/>
                    <a:pt x="577" y="127"/>
                    <a:pt x="570" y="120"/>
                  </a:cubicBezTo>
                  <a:cubicBezTo>
                    <a:pt x="553" y="103"/>
                    <a:pt x="530" y="93"/>
                    <a:pt x="510" y="80"/>
                  </a:cubicBezTo>
                  <a:cubicBezTo>
                    <a:pt x="472" y="55"/>
                    <a:pt x="432" y="14"/>
                    <a:pt x="390" y="0"/>
                  </a:cubicBezTo>
                  <a:cubicBezTo>
                    <a:pt x="266" y="8"/>
                    <a:pt x="205" y="6"/>
                    <a:pt x="110" y="70"/>
                  </a:cubicBezTo>
                  <a:cubicBezTo>
                    <a:pt x="83" y="110"/>
                    <a:pt x="57" y="150"/>
                    <a:pt x="30" y="190"/>
                  </a:cubicBezTo>
                  <a:cubicBezTo>
                    <a:pt x="8" y="223"/>
                    <a:pt x="22" y="220"/>
                    <a:pt x="0" y="220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138"/>
            <p:cNvSpPr>
              <a:spLocks/>
            </p:cNvSpPr>
            <p:nvPr/>
          </p:nvSpPr>
          <p:spPr bwMode="auto">
            <a:xfrm>
              <a:off x="3674" y="8352"/>
              <a:ext cx="67" cy="80"/>
            </a:xfrm>
            <a:custGeom>
              <a:avLst/>
              <a:gdLst>
                <a:gd name="T0" fmla="*/ 51 w 67"/>
                <a:gd name="T1" fmla="*/ 29 h 80"/>
                <a:gd name="T2" fmla="*/ 27 w 67"/>
                <a:gd name="T3" fmla="*/ 44 h 80"/>
                <a:gd name="T4" fmla="*/ 48 w 67"/>
                <a:gd name="T5" fmla="*/ 47 h 80"/>
                <a:gd name="T6" fmla="*/ 57 w 67"/>
                <a:gd name="T7" fmla="*/ 41 h 80"/>
                <a:gd name="T8" fmla="*/ 45 w 67"/>
                <a:gd name="T9" fmla="*/ 44 h 80"/>
                <a:gd name="T10" fmla="*/ 36 w 67"/>
                <a:gd name="T11" fmla="*/ 47 h 80"/>
                <a:gd name="T12" fmla="*/ 24 w 67"/>
                <a:gd name="T13" fmla="*/ 50 h 80"/>
                <a:gd name="T14" fmla="*/ 15 w 67"/>
                <a:gd name="T15" fmla="*/ 53 h 80"/>
                <a:gd name="T16" fmla="*/ 33 w 67"/>
                <a:gd name="T17" fmla="*/ 50 h 80"/>
                <a:gd name="T18" fmla="*/ 30 w 67"/>
                <a:gd name="T19" fmla="*/ 59 h 80"/>
                <a:gd name="T20" fmla="*/ 27 w 67"/>
                <a:gd name="T21" fmla="*/ 50 h 80"/>
                <a:gd name="T22" fmla="*/ 36 w 67"/>
                <a:gd name="T23" fmla="*/ 41 h 80"/>
                <a:gd name="T24" fmla="*/ 18 w 67"/>
                <a:gd name="T25" fmla="*/ 53 h 80"/>
                <a:gd name="T26" fmla="*/ 33 w 67"/>
                <a:gd name="T27" fmla="*/ 47 h 80"/>
                <a:gd name="T28" fmla="*/ 6 w 67"/>
                <a:gd name="T29" fmla="*/ 62 h 80"/>
                <a:gd name="T30" fmla="*/ 42 w 67"/>
                <a:gd name="T31" fmla="*/ 47 h 80"/>
                <a:gd name="T32" fmla="*/ 51 w 67"/>
                <a:gd name="T33" fmla="*/ 41 h 80"/>
                <a:gd name="T34" fmla="*/ 63 w 67"/>
                <a:gd name="T35" fmla="*/ 38 h 80"/>
                <a:gd name="T36" fmla="*/ 45 w 67"/>
                <a:gd name="T37" fmla="*/ 44 h 80"/>
                <a:gd name="T38" fmla="*/ 9 w 67"/>
                <a:gd name="T39" fmla="*/ 59 h 80"/>
                <a:gd name="T40" fmla="*/ 39 w 67"/>
                <a:gd name="T41" fmla="*/ 44 h 80"/>
                <a:gd name="T42" fmla="*/ 15 w 67"/>
                <a:gd name="T43" fmla="*/ 62 h 80"/>
                <a:gd name="T44" fmla="*/ 3 w 67"/>
                <a:gd name="T45" fmla="*/ 68 h 80"/>
                <a:gd name="T46" fmla="*/ 36 w 67"/>
                <a:gd name="T47" fmla="*/ 59 h 80"/>
                <a:gd name="T48" fmla="*/ 33 w 67"/>
                <a:gd name="T49" fmla="*/ 65 h 80"/>
                <a:gd name="T50" fmla="*/ 36 w 67"/>
                <a:gd name="T51" fmla="*/ 56 h 80"/>
                <a:gd name="T52" fmla="*/ 42 w 67"/>
                <a:gd name="T53" fmla="*/ 23 h 80"/>
                <a:gd name="T54" fmla="*/ 48 w 67"/>
                <a:gd name="T55" fmla="*/ 11 h 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7" h="80">
                  <a:moveTo>
                    <a:pt x="51" y="29"/>
                  </a:moveTo>
                  <a:cubicBezTo>
                    <a:pt x="39" y="33"/>
                    <a:pt x="39" y="40"/>
                    <a:pt x="27" y="44"/>
                  </a:cubicBezTo>
                  <a:cubicBezTo>
                    <a:pt x="6" y="65"/>
                    <a:pt x="38" y="50"/>
                    <a:pt x="48" y="47"/>
                  </a:cubicBezTo>
                  <a:cubicBezTo>
                    <a:pt x="51" y="45"/>
                    <a:pt x="60" y="44"/>
                    <a:pt x="57" y="41"/>
                  </a:cubicBezTo>
                  <a:cubicBezTo>
                    <a:pt x="54" y="38"/>
                    <a:pt x="49" y="43"/>
                    <a:pt x="45" y="44"/>
                  </a:cubicBezTo>
                  <a:cubicBezTo>
                    <a:pt x="42" y="45"/>
                    <a:pt x="39" y="46"/>
                    <a:pt x="36" y="47"/>
                  </a:cubicBezTo>
                  <a:cubicBezTo>
                    <a:pt x="32" y="48"/>
                    <a:pt x="28" y="49"/>
                    <a:pt x="24" y="50"/>
                  </a:cubicBezTo>
                  <a:cubicBezTo>
                    <a:pt x="21" y="51"/>
                    <a:pt x="12" y="53"/>
                    <a:pt x="15" y="53"/>
                  </a:cubicBezTo>
                  <a:cubicBezTo>
                    <a:pt x="21" y="53"/>
                    <a:pt x="27" y="51"/>
                    <a:pt x="33" y="50"/>
                  </a:cubicBezTo>
                  <a:cubicBezTo>
                    <a:pt x="66" y="37"/>
                    <a:pt x="39" y="55"/>
                    <a:pt x="30" y="59"/>
                  </a:cubicBezTo>
                  <a:cubicBezTo>
                    <a:pt x="29" y="56"/>
                    <a:pt x="26" y="53"/>
                    <a:pt x="27" y="50"/>
                  </a:cubicBezTo>
                  <a:cubicBezTo>
                    <a:pt x="28" y="46"/>
                    <a:pt x="40" y="40"/>
                    <a:pt x="36" y="41"/>
                  </a:cubicBezTo>
                  <a:cubicBezTo>
                    <a:pt x="29" y="43"/>
                    <a:pt x="24" y="49"/>
                    <a:pt x="18" y="53"/>
                  </a:cubicBezTo>
                  <a:cubicBezTo>
                    <a:pt x="14" y="56"/>
                    <a:pt x="28" y="49"/>
                    <a:pt x="33" y="47"/>
                  </a:cubicBezTo>
                  <a:cubicBezTo>
                    <a:pt x="25" y="59"/>
                    <a:pt x="19" y="58"/>
                    <a:pt x="6" y="62"/>
                  </a:cubicBezTo>
                  <a:cubicBezTo>
                    <a:pt x="20" y="52"/>
                    <a:pt x="25" y="50"/>
                    <a:pt x="42" y="47"/>
                  </a:cubicBezTo>
                  <a:cubicBezTo>
                    <a:pt x="45" y="45"/>
                    <a:pt x="48" y="42"/>
                    <a:pt x="51" y="41"/>
                  </a:cubicBezTo>
                  <a:cubicBezTo>
                    <a:pt x="55" y="39"/>
                    <a:pt x="67" y="36"/>
                    <a:pt x="63" y="38"/>
                  </a:cubicBezTo>
                  <a:cubicBezTo>
                    <a:pt x="57" y="41"/>
                    <a:pt x="45" y="44"/>
                    <a:pt x="45" y="44"/>
                  </a:cubicBezTo>
                  <a:cubicBezTo>
                    <a:pt x="33" y="53"/>
                    <a:pt x="23" y="54"/>
                    <a:pt x="9" y="59"/>
                  </a:cubicBezTo>
                  <a:cubicBezTo>
                    <a:pt x="18" y="52"/>
                    <a:pt x="39" y="44"/>
                    <a:pt x="39" y="44"/>
                  </a:cubicBezTo>
                  <a:cubicBezTo>
                    <a:pt x="31" y="50"/>
                    <a:pt x="24" y="58"/>
                    <a:pt x="15" y="62"/>
                  </a:cubicBezTo>
                  <a:cubicBezTo>
                    <a:pt x="11" y="64"/>
                    <a:pt x="0" y="65"/>
                    <a:pt x="3" y="68"/>
                  </a:cubicBezTo>
                  <a:cubicBezTo>
                    <a:pt x="11" y="76"/>
                    <a:pt x="36" y="59"/>
                    <a:pt x="36" y="59"/>
                  </a:cubicBezTo>
                  <a:cubicBezTo>
                    <a:pt x="43" y="80"/>
                    <a:pt x="61" y="51"/>
                    <a:pt x="33" y="65"/>
                  </a:cubicBezTo>
                  <a:cubicBezTo>
                    <a:pt x="34" y="62"/>
                    <a:pt x="35" y="59"/>
                    <a:pt x="36" y="56"/>
                  </a:cubicBezTo>
                  <a:cubicBezTo>
                    <a:pt x="38" y="45"/>
                    <a:pt x="39" y="34"/>
                    <a:pt x="42" y="23"/>
                  </a:cubicBezTo>
                  <a:cubicBezTo>
                    <a:pt x="49" y="0"/>
                    <a:pt x="48" y="21"/>
                    <a:pt x="48" y="11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Freeform 139"/>
            <p:cNvSpPr>
              <a:spLocks/>
            </p:cNvSpPr>
            <p:nvPr/>
          </p:nvSpPr>
          <p:spPr bwMode="auto">
            <a:xfrm>
              <a:off x="3545" y="8334"/>
              <a:ext cx="231" cy="309"/>
            </a:xfrm>
            <a:custGeom>
              <a:avLst/>
              <a:gdLst>
                <a:gd name="T0" fmla="*/ 231 w 231"/>
                <a:gd name="T1" fmla="*/ 0 h 309"/>
                <a:gd name="T2" fmla="*/ 210 w 231"/>
                <a:gd name="T3" fmla="*/ 9 h 309"/>
                <a:gd name="T4" fmla="*/ 207 w 231"/>
                <a:gd name="T5" fmla="*/ 18 h 309"/>
                <a:gd name="T6" fmla="*/ 189 w 231"/>
                <a:gd name="T7" fmla="*/ 24 h 309"/>
                <a:gd name="T8" fmla="*/ 165 w 231"/>
                <a:gd name="T9" fmla="*/ 45 h 309"/>
                <a:gd name="T10" fmla="*/ 147 w 231"/>
                <a:gd name="T11" fmla="*/ 57 h 309"/>
                <a:gd name="T12" fmla="*/ 96 w 231"/>
                <a:gd name="T13" fmla="*/ 138 h 309"/>
                <a:gd name="T14" fmla="*/ 84 w 231"/>
                <a:gd name="T15" fmla="*/ 156 h 309"/>
                <a:gd name="T16" fmla="*/ 66 w 231"/>
                <a:gd name="T17" fmla="*/ 168 h 309"/>
                <a:gd name="T18" fmla="*/ 42 w 231"/>
                <a:gd name="T19" fmla="*/ 186 h 309"/>
                <a:gd name="T20" fmla="*/ 75 w 231"/>
                <a:gd name="T21" fmla="*/ 192 h 309"/>
                <a:gd name="T22" fmla="*/ 78 w 231"/>
                <a:gd name="T23" fmla="*/ 183 h 309"/>
                <a:gd name="T24" fmla="*/ 48 w 231"/>
                <a:gd name="T25" fmla="*/ 192 h 309"/>
                <a:gd name="T26" fmla="*/ 24 w 231"/>
                <a:gd name="T27" fmla="*/ 258 h 309"/>
                <a:gd name="T28" fmla="*/ 3 w 231"/>
                <a:gd name="T29" fmla="*/ 294 h 309"/>
                <a:gd name="T30" fmla="*/ 0 w 231"/>
                <a:gd name="T31" fmla="*/ 309 h 30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31" h="309">
                  <a:moveTo>
                    <a:pt x="231" y="0"/>
                  </a:moveTo>
                  <a:cubicBezTo>
                    <a:pt x="224" y="2"/>
                    <a:pt x="215" y="3"/>
                    <a:pt x="210" y="9"/>
                  </a:cubicBezTo>
                  <a:cubicBezTo>
                    <a:pt x="208" y="11"/>
                    <a:pt x="210" y="16"/>
                    <a:pt x="207" y="18"/>
                  </a:cubicBezTo>
                  <a:cubicBezTo>
                    <a:pt x="202" y="22"/>
                    <a:pt x="189" y="24"/>
                    <a:pt x="189" y="24"/>
                  </a:cubicBezTo>
                  <a:cubicBezTo>
                    <a:pt x="179" y="39"/>
                    <a:pt x="186" y="31"/>
                    <a:pt x="165" y="45"/>
                  </a:cubicBezTo>
                  <a:cubicBezTo>
                    <a:pt x="159" y="49"/>
                    <a:pt x="147" y="57"/>
                    <a:pt x="147" y="57"/>
                  </a:cubicBezTo>
                  <a:cubicBezTo>
                    <a:pt x="129" y="84"/>
                    <a:pt x="114" y="111"/>
                    <a:pt x="96" y="138"/>
                  </a:cubicBezTo>
                  <a:cubicBezTo>
                    <a:pt x="92" y="144"/>
                    <a:pt x="88" y="150"/>
                    <a:pt x="84" y="156"/>
                  </a:cubicBezTo>
                  <a:cubicBezTo>
                    <a:pt x="80" y="162"/>
                    <a:pt x="66" y="168"/>
                    <a:pt x="66" y="168"/>
                  </a:cubicBezTo>
                  <a:cubicBezTo>
                    <a:pt x="59" y="179"/>
                    <a:pt x="53" y="179"/>
                    <a:pt x="42" y="186"/>
                  </a:cubicBezTo>
                  <a:cubicBezTo>
                    <a:pt x="36" y="204"/>
                    <a:pt x="33" y="205"/>
                    <a:pt x="75" y="192"/>
                  </a:cubicBezTo>
                  <a:cubicBezTo>
                    <a:pt x="78" y="191"/>
                    <a:pt x="81" y="185"/>
                    <a:pt x="78" y="183"/>
                  </a:cubicBezTo>
                  <a:cubicBezTo>
                    <a:pt x="69" y="177"/>
                    <a:pt x="48" y="192"/>
                    <a:pt x="48" y="192"/>
                  </a:cubicBezTo>
                  <a:cubicBezTo>
                    <a:pt x="35" y="211"/>
                    <a:pt x="31" y="236"/>
                    <a:pt x="24" y="258"/>
                  </a:cubicBezTo>
                  <a:cubicBezTo>
                    <a:pt x="22" y="264"/>
                    <a:pt x="7" y="287"/>
                    <a:pt x="3" y="294"/>
                  </a:cubicBezTo>
                  <a:cubicBezTo>
                    <a:pt x="2" y="299"/>
                    <a:pt x="0" y="309"/>
                    <a:pt x="0" y="309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Freeform 140"/>
            <p:cNvSpPr>
              <a:spLocks/>
            </p:cNvSpPr>
            <p:nvPr/>
          </p:nvSpPr>
          <p:spPr bwMode="auto">
            <a:xfrm>
              <a:off x="3569" y="8489"/>
              <a:ext cx="33" cy="42"/>
            </a:xfrm>
            <a:custGeom>
              <a:avLst/>
              <a:gdLst>
                <a:gd name="T0" fmla="*/ 24 w 33"/>
                <a:gd name="T1" fmla="*/ 0 h 42"/>
                <a:gd name="T2" fmla="*/ 15 w 33"/>
                <a:gd name="T3" fmla="*/ 30 h 42"/>
                <a:gd name="T4" fmla="*/ 33 w 33"/>
                <a:gd name="T5" fmla="*/ 12 h 42"/>
                <a:gd name="T6" fmla="*/ 12 w 33"/>
                <a:gd name="T7" fmla="*/ 12 h 42"/>
                <a:gd name="T8" fmla="*/ 6 w 33"/>
                <a:gd name="T9" fmla="*/ 30 h 42"/>
                <a:gd name="T10" fmla="*/ 24 w 33"/>
                <a:gd name="T11" fmla="*/ 27 h 42"/>
                <a:gd name="T12" fmla="*/ 15 w 33"/>
                <a:gd name="T13" fmla="*/ 42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" h="42">
                  <a:moveTo>
                    <a:pt x="24" y="0"/>
                  </a:moveTo>
                  <a:cubicBezTo>
                    <a:pt x="21" y="10"/>
                    <a:pt x="15" y="30"/>
                    <a:pt x="15" y="30"/>
                  </a:cubicBezTo>
                  <a:cubicBezTo>
                    <a:pt x="10" y="15"/>
                    <a:pt x="20" y="15"/>
                    <a:pt x="33" y="12"/>
                  </a:cubicBezTo>
                  <a:cubicBezTo>
                    <a:pt x="27" y="10"/>
                    <a:pt x="18" y="5"/>
                    <a:pt x="12" y="12"/>
                  </a:cubicBezTo>
                  <a:cubicBezTo>
                    <a:pt x="8" y="17"/>
                    <a:pt x="0" y="31"/>
                    <a:pt x="6" y="30"/>
                  </a:cubicBezTo>
                  <a:cubicBezTo>
                    <a:pt x="12" y="29"/>
                    <a:pt x="18" y="28"/>
                    <a:pt x="24" y="27"/>
                  </a:cubicBezTo>
                  <a:cubicBezTo>
                    <a:pt x="17" y="6"/>
                    <a:pt x="15" y="35"/>
                    <a:pt x="15" y="4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141"/>
            <p:cNvSpPr>
              <a:spLocks/>
            </p:cNvSpPr>
            <p:nvPr/>
          </p:nvSpPr>
          <p:spPr bwMode="auto">
            <a:xfrm>
              <a:off x="3496" y="9343"/>
              <a:ext cx="910" cy="914"/>
            </a:xfrm>
            <a:custGeom>
              <a:avLst/>
              <a:gdLst>
                <a:gd name="T0" fmla="*/ 82 w 910"/>
                <a:gd name="T1" fmla="*/ 606 h 914"/>
                <a:gd name="T2" fmla="*/ 70 w 910"/>
                <a:gd name="T3" fmla="*/ 594 h 914"/>
                <a:gd name="T4" fmla="*/ 157 w 910"/>
                <a:gd name="T5" fmla="*/ 747 h 914"/>
                <a:gd name="T6" fmla="*/ 208 w 910"/>
                <a:gd name="T7" fmla="*/ 813 h 914"/>
                <a:gd name="T8" fmla="*/ 253 w 910"/>
                <a:gd name="T9" fmla="*/ 840 h 914"/>
                <a:gd name="T10" fmla="*/ 322 w 910"/>
                <a:gd name="T11" fmla="*/ 885 h 914"/>
                <a:gd name="T12" fmla="*/ 403 w 910"/>
                <a:gd name="T13" fmla="*/ 900 h 914"/>
                <a:gd name="T14" fmla="*/ 532 w 910"/>
                <a:gd name="T15" fmla="*/ 888 h 914"/>
                <a:gd name="T16" fmla="*/ 619 w 910"/>
                <a:gd name="T17" fmla="*/ 852 h 914"/>
                <a:gd name="T18" fmla="*/ 691 w 910"/>
                <a:gd name="T19" fmla="*/ 783 h 914"/>
                <a:gd name="T20" fmla="*/ 706 w 910"/>
                <a:gd name="T21" fmla="*/ 771 h 914"/>
                <a:gd name="T22" fmla="*/ 742 w 910"/>
                <a:gd name="T23" fmla="*/ 726 h 914"/>
                <a:gd name="T24" fmla="*/ 796 w 910"/>
                <a:gd name="T25" fmla="*/ 636 h 914"/>
                <a:gd name="T26" fmla="*/ 853 w 910"/>
                <a:gd name="T27" fmla="*/ 525 h 914"/>
                <a:gd name="T28" fmla="*/ 898 w 910"/>
                <a:gd name="T29" fmla="*/ 384 h 914"/>
                <a:gd name="T30" fmla="*/ 862 w 910"/>
                <a:gd name="T31" fmla="*/ 324 h 914"/>
                <a:gd name="T32" fmla="*/ 784 w 910"/>
                <a:gd name="T33" fmla="*/ 468 h 914"/>
                <a:gd name="T34" fmla="*/ 760 w 910"/>
                <a:gd name="T35" fmla="*/ 513 h 914"/>
                <a:gd name="T36" fmla="*/ 691 w 910"/>
                <a:gd name="T37" fmla="*/ 636 h 914"/>
                <a:gd name="T38" fmla="*/ 664 w 910"/>
                <a:gd name="T39" fmla="*/ 687 h 914"/>
                <a:gd name="T40" fmla="*/ 724 w 910"/>
                <a:gd name="T41" fmla="*/ 492 h 914"/>
                <a:gd name="T42" fmla="*/ 760 w 910"/>
                <a:gd name="T43" fmla="*/ 402 h 914"/>
                <a:gd name="T44" fmla="*/ 850 w 910"/>
                <a:gd name="T45" fmla="*/ 165 h 914"/>
                <a:gd name="T46" fmla="*/ 865 w 910"/>
                <a:gd name="T47" fmla="*/ 111 h 914"/>
                <a:gd name="T48" fmla="*/ 808 w 910"/>
                <a:gd name="T49" fmla="*/ 150 h 914"/>
                <a:gd name="T50" fmla="*/ 757 w 910"/>
                <a:gd name="T51" fmla="*/ 270 h 914"/>
                <a:gd name="T52" fmla="*/ 718 w 910"/>
                <a:gd name="T53" fmla="*/ 381 h 914"/>
                <a:gd name="T54" fmla="*/ 682 w 910"/>
                <a:gd name="T55" fmla="*/ 504 h 914"/>
                <a:gd name="T56" fmla="*/ 700 w 910"/>
                <a:gd name="T57" fmla="*/ 432 h 914"/>
                <a:gd name="T58" fmla="*/ 688 w 910"/>
                <a:gd name="T59" fmla="*/ 114 h 914"/>
                <a:gd name="T60" fmla="*/ 673 w 910"/>
                <a:gd name="T61" fmla="*/ 531 h 914"/>
                <a:gd name="T62" fmla="*/ 661 w 910"/>
                <a:gd name="T63" fmla="*/ 513 h 914"/>
                <a:gd name="T64" fmla="*/ 595 w 910"/>
                <a:gd name="T65" fmla="*/ 315 h 914"/>
                <a:gd name="T66" fmla="*/ 562 w 910"/>
                <a:gd name="T67" fmla="*/ 48 h 914"/>
                <a:gd name="T68" fmla="*/ 508 w 910"/>
                <a:gd name="T69" fmla="*/ 168 h 914"/>
                <a:gd name="T70" fmla="*/ 466 w 910"/>
                <a:gd name="T71" fmla="*/ 216 h 914"/>
                <a:gd name="T72" fmla="*/ 421 w 910"/>
                <a:gd name="T73" fmla="*/ 147 h 914"/>
                <a:gd name="T74" fmla="*/ 388 w 910"/>
                <a:gd name="T75" fmla="*/ 258 h 914"/>
                <a:gd name="T76" fmla="*/ 349 w 910"/>
                <a:gd name="T77" fmla="*/ 222 h 914"/>
                <a:gd name="T78" fmla="*/ 319 w 910"/>
                <a:gd name="T79" fmla="*/ 225 h 914"/>
                <a:gd name="T80" fmla="*/ 337 w 910"/>
                <a:gd name="T81" fmla="*/ 357 h 914"/>
                <a:gd name="T82" fmla="*/ 313 w 910"/>
                <a:gd name="T83" fmla="*/ 318 h 914"/>
                <a:gd name="T84" fmla="*/ 169 w 910"/>
                <a:gd name="T85" fmla="*/ 117 h 914"/>
                <a:gd name="T86" fmla="*/ 214 w 910"/>
                <a:gd name="T87" fmla="*/ 288 h 914"/>
                <a:gd name="T88" fmla="*/ 256 w 910"/>
                <a:gd name="T89" fmla="*/ 408 h 914"/>
                <a:gd name="T90" fmla="*/ 268 w 910"/>
                <a:gd name="T91" fmla="*/ 483 h 914"/>
                <a:gd name="T92" fmla="*/ 118 w 910"/>
                <a:gd name="T93" fmla="*/ 378 h 914"/>
                <a:gd name="T94" fmla="*/ 43 w 910"/>
                <a:gd name="T95" fmla="*/ 381 h 914"/>
                <a:gd name="T96" fmla="*/ 103 w 910"/>
                <a:gd name="T97" fmla="*/ 516 h 914"/>
                <a:gd name="T98" fmla="*/ 43 w 910"/>
                <a:gd name="T99" fmla="*/ 495 h 914"/>
                <a:gd name="T100" fmla="*/ 22 w 910"/>
                <a:gd name="T101" fmla="*/ 495 h 91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10" h="914">
                  <a:moveTo>
                    <a:pt x="61" y="576"/>
                  </a:moveTo>
                  <a:cubicBezTo>
                    <a:pt x="77" y="581"/>
                    <a:pt x="77" y="590"/>
                    <a:pt x="82" y="606"/>
                  </a:cubicBezTo>
                  <a:cubicBezTo>
                    <a:pt x="83" y="609"/>
                    <a:pt x="82" y="598"/>
                    <a:pt x="79" y="597"/>
                  </a:cubicBezTo>
                  <a:cubicBezTo>
                    <a:pt x="76" y="596"/>
                    <a:pt x="73" y="595"/>
                    <a:pt x="70" y="594"/>
                  </a:cubicBezTo>
                  <a:cubicBezTo>
                    <a:pt x="83" y="634"/>
                    <a:pt x="96" y="674"/>
                    <a:pt x="127" y="705"/>
                  </a:cubicBezTo>
                  <a:cubicBezTo>
                    <a:pt x="133" y="722"/>
                    <a:pt x="142" y="737"/>
                    <a:pt x="157" y="747"/>
                  </a:cubicBezTo>
                  <a:cubicBezTo>
                    <a:pt x="162" y="763"/>
                    <a:pt x="181" y="774"/>
                    <a:pt x="193" y="786"/>
                  </a:cubicBezTo>
                  <a:cubicBezTo>
                    <a:pt x="195" y="791"/>
                    <a:pt x="205" y="810"/>
                    <a:pt x="208" y="813"/>
                  </a:cubicBezTo>
                  <a:cubicBezTo>
                    <a:pt x="213" y="818"/>
                    <a:pt x="226" y="825"/>
                    <a:pt x="226" y="825"/>
                  </a:cubicBezTo>
                  <a:cubicBezTo>
                    <a:pt x="234" y="837"/>
                    <a:pt x="239" y="837"/>
                    <a:pt x="253" y="840"/>
                  </a:cubicBezTo>
                  <a:cubicBezTo>
                    <a:pt x="270" y="851"/>
                    <a:pt x="284" y="872"/>
                    <a:pt x="304" y="879"/>
                  </a:cubicBezTo>
                  <a:cubicBezTo>
                    <a:pt x="310" y="881"/>
                    <a:pt x="317" y="881"/>
                    <a:pt x="322" y="885"/>
                  </a:cubicBezTo>
                  <a:cubicBezTo>
                    <a:pt x="328" y="889"/>
                    <a:pt x="333" y="897"/>
                    <a:pt x="340" y="897"/>
                  </a:cubicBezTo>
                  <a:cubicBezTo>
                    <a:pt x="361" y="898"/>
                    <a:pt x="382" y="899"/>
                    <a:pt x="403" y="900"/>
                  </a:cubicBezTo>
                  <a:cubicBezTo>
                    <a:pt x="445" y="914"/>
                    <a:pt x="415" y="906"/>
                    <a:pt x="496" y="903"/>
                  </a:cubicBezTo>
                  <a:cubicBezTo>
                    <a:pt x="508" y="899"/>
                    <a:pt x="520" y="891"/>
                    <a:pt x="532" y="888"/>
                  </a:cubicBezTo>
                  <a:cubicBezTo>
                    <a:pt x="537" y="887"/>
                    <a:pt x="550" y="885"/>
                    <a:pt x="556" y="882"/>
                  </a:cubicBezTo>
                  <a:cubicBezTo>
                    <a:pt x="576" y="871"/>
                    <a:pt x="597" y="859"/>
                    <a:pt x="619" y="852"/>
                  </a:cubicBezTo>
                  <a:cubicBezTo>
                    <a:pt x="630" y="841"/>
                    <a:pt x="643" y="830"/>
                    <a:pt x="658" y="825"/>
                  </a:cubicBezTo>
                  <a:cubicBezTo>
                    <a:pt x="672" y="811"/>
                    <a:pt x="675" y="794"/>
                    <a:pt x="691" y="783"/>
                  </a:cubicBezTo>
                  <a:cubicBezTo>
                    <a:pt x="693" y="780"/>
                    <a:pt x="694" y="776"/>
                    <a:pt x="697" y="774"/>
                  </a:cubicBezTo>
                  <a:cubicBezTo>
                    <a:pt x="699" y="772"/>
                    <a:pt x="704" y="773"/>
                    <a:pt x="706" y="771"/>
                  </a:cubicBezTo>
                  <a:cubicBezTo>
                    <a:pt x="714" y="763"/>
                    <a:pt x="715" y="750"/>
                    <a:pt x="724" y="744"/>
                  </a:cubicBezTo>
                  <a:cubicBezTo>
                    <a:pt x="734" y="736"/>
                    <a:pt x="737" y="737"/>
                    <a:pt x="742" y="726"/>
                  </a:cubicBezTo>
                  <a:cubicBezTo>
                    <a:pt x="749" y="711"/>
                    <a:pt x="752" y="690"/>
                    <a:pt x="766" y="681"/>
                  </a:cubicBezTo>
                  <a:cubicBezTo>
                    <a:pt x="772" y="664"/>
                    <a:pt x="783" y="649"/>
                    <a:pt x="796" y="636"/>
                  </a:cubicBezTo>
                  <a:cubicBezTo>
                    <a:pt x="803" y="615"/>
                    <a:pt x="796" y="620"/>
                    <a:pt x="811" y="615"/>
                  </a:cubicBezTo>
                  <a:cubicBezTo>
                    <a:pt x="830" y="586"/>
                    <a:pt x="842" y="558"/>
                    <a:pt x="853" y="525"/>
                  </a:cubicBezTo>
                  <a:cubicBezTo>
                    <a:pt x="860" y="505"/>
                    <a:pt x="862" y="482"/>
                    <a:pt x="874" y="465"/>
                  </a:cubicBezTo>
                  <a:cubicBezTo>
                    <a:pt x="878" y="443"/>
                    <a:pt x="888" y="403"/>
                    <a:pt x="898" y="384"/>
                  </a:cubicBezTo>
                  <a:cubicBezTo>
                    <a:pt x="901" y="360"/>
                    <a:pt x="907" y="339"/>
                    <a:pt x="910" y="315"/>
                  </a:cubicBezTo>
                  <a:cubicBezTo>
                    <a:pt x="893" y="309"/>
                    <a:pt x="878" y="316"/>
                    <a:pt x="862" y="324"/>
                  </a:cubicBezTo>
                  <a:cubicBezTo>
                    <a:pt x="855" y="346"/>
                    <a:pt x="837" y="365"/>
                    <a:pt x="823" y="384"/>
                  </a:cubicBezTo>
                  <a:cubicBezTo>
                    <a:pt x="816" y="413"/>
                    <a:pt x="802" y="444"/>
                    <a:pt x="784" y="468"/>
                  </a:cubicBezTo>
                  <a:cubicBezTo>
                    <a:pt x="782" y="475"/>
                    <a:pt x="782" y="483"/>
                    <a:pt x="778" y="489"/>
                  </a:cubicBezTo>
                  <a:cubicBezTo>
                    <a:pt x="773" y="498"/>
                    <a:pt x="760" y="513"/>
                    <a:pt x="760" y="513"/>
                  </a:cubicBezTo>
                  <a:cubicBezTo>
                    <a:pt x="750" y="543"/>
                    <a:pt x="728" y="570"/>
                    <a:pt x="712" y="597"/>
                  </a:cubicBezTo>
                  <a:cubicBezTo>
                    <a:pt x="703" y="612"/>
                    <a:pt x="702" y="622"/>
                    <a:pt x="691" y="636"/>
                  </a:cubicBezTo>
                  <a:cubicBezTo>
                    <a:pt x="687" y="647"/>
                    <a:pt x="681" y="659"/>
                    <a:pt x="676" y="669"/>
                  </a:cubicBezTo>
                  <a:cubicBezTo>
                    <a:pt x="673" y="675"/>
                    <a:pt x="664" y="687"/>
                    <a:pt x="664" y="687"/>
                  </a:cubicBezTo>
                  <a:cubicBezTo>
                    <a:pt x="671" y="658"/>
                    <a:pt x="681" y="596"/>
                    <a:pt x="697" y="573"/>
                  </a:cubicBezTo>
                  <a:cubicBezTo>
                    <a:pt x="702" y="546"/>
                    <a:pt x="714" y="518"/>
                    <a:pt x="724" y="492"/>
                  </a:cubicBezTo>
                  <a:cubicBezTo>
                    <a:pt x="732" y="470"/>
                    <a:pt x="737" y="444"/>
                    <a:pt x="748" y="423"/>
                  </a:cubicBezTo>
                  <a:cubicBezTo>
                    <a:pt x="755" y="410"/>
                    <a:pt x="755" y="418"/>
                    <a:pt x="760" y="402"/>
                  </a:cubicBezTo>
                  <a:cubicBezTo>
                    <a:pt x="776" y="355"/>
                    <a:pt x="789" y="290"/>
                    <a:pt x="820" y="252"/>
                  </a:cubicBezTo>
                  <a:cubicBezTo>
                    <a:pt x="830" y="222"/>
                    <a:pt x="836" y="193"/>
                    <a:pt x="850" y="165"/>
                  </a:cubicBezTo>
                  <a:cubicBezTo>
                    <a:pt x="853" y="151"/>
                    <a:pt x="854" y="136"/>
                    <a:pt x="859" y="123"/>
                  </a:cubicBezTo>
                  <a:cubicBezTo>
                    <a:pt x="861" y="119"/>
                    <a:pt x="866" y="115"/>
                    <a:pt x="865" y="111"/>
                  </a:cubicBezTo>
                  <a:cubicBezTo>
                    <a:pt x="863" y="104"/>
                    <a:pt x="850" y="116"/>
                    <a:pt x="844" y="120"/>
                  </a:cubicBezTo>
                  <a:cubicBezTo>
                    <a:pt x="822" y="135"/>
                    <a:pt x="822" y="136"/>
                    <a:pt x="808" y="150"/>
                  </a:cubicBezTo>
                  <a:cubicBezTo>
                    <a:pt x="803" y="164"/>
                    <a:pt x="791" y="173"/>
                    <a:pt x="787" y="186"/>
                  </a:cubicBezTo>
                  <a:cubicBezTo>
                    <a:pt x="778" y="214"/>
                    <a:pt x="767" y="242"/>
                    <a:pt x="757" y="270"/>
                  </a:cubicBezTo>
                  <a:cubicBezTo>
                    <a:pt x="752" y="283"/>
                    <a:pt x="753" y="294"/>
                    <a:pt x="745" y="306"/>
                  </a:cubicBezTo>
                  <a:cubicBezTo>
                    <a:pt x="739" y="331"/>
                    <a:pt x="728" y="357"/>
                    <a:pt x="718" y="381"/>
                  </a:cubicBezTo>
                  <a:cubicBezTo>
                    <a:pt x="714" y="406"/>
                    <a:pt x="708" y="430"/>
                    <a:pt x="697" y="453"/>
                  </a:cubicBezTo>
                  <a:cubicBezTo>
                    <a:pt x="694" y="471"/>
                    <a:pt x="692" y="489"/>
                    <a:pt x="682" y="504"/>
                  </a:cubicBezTo>
                  <a:cubicBezTo>
                    <a:pt x="675" y="531"/>
                    <a:pt x="684" y="504"/>
                    <a:pt x="688" y="498"/>
                  </a:cubicBezTo>
                  <a:cubicBezTo>
                    <a:pt x="691" y="475"/>
                    <a:pt x="697" y="455"/>
                    <a:pt x="700" y="432"/>
                  </a:cubicBezTo>
                  <a:cubicBezTo>
                    <a:pt x="699" y="315"/>
                    <a:pt x="699" y="198"/>
                    <a:pt x="697" y="81"/>
                  </a:cubicBezTo>
                  <a:cubicBezTo>
                    <a:pt x="697" y="70"/>
                    <a:pt x="690" y="103"/>
                    <a:pt x="688" y="114"/>
                  </a:cubicBezTo>
                  <a:cubicBezTo>
                    <a:pt x="684" y="137"/>
                    <a:pt x="679" y="159"/>
                    <a:pt x="676" y="183"/>
                  </a:cubicBezTo>
                  <a:cubicBezTo>
                    <a:pt x="675" y="299"/>
                    <a:pt x="675" y="415"/>
                    <a:pt x="673" y="531"/>
                  </a:cubicBezTo>
                  <a:cubicBezTo>
                    <a:pt x="673" y="534"/>
                    <a:pt x="672" y="525"/>
                    <a:pt x="670" y="522"/>
                  </a:cubicBezTo>
                  <a:cubicBezTo>
                    <a:pt x="668" y="518"/>
                    <a:pt x="664" y="516"/>
                    <a:pt x="661" y="513"/>
                  </a:cubicBezTo>
                  <a:cubicBezTo>
                    <a:pt x="647" y="472"/>
                    <a:pt x="639" y="430"/>
                    <a:pt x="622" y="390"/>
                  </a:cubicBezTo>
                  <a:cubicBezTo>
                    <a:pt x="617" y="364"/>
                    <a:pt x="604" y="340"/>
                    <a:pt x="595" y="315"/>
                  </a:cubicBezTo>
                  <a:cubicBezTo>
                    <a:pt x="579" y="274"/>
                    <a:pt x="572" y="235"/>
                    <a:pt x="565" y="192"/>
                  </a:cubicBezTo>
                  <a:cubicBezTo>
                    <a:pt x="564" y="144"/>
                    <a:pt x="563" y="0"/>
                    <a:pt x="562" y="48"/>
                  </a:cubicBezTo>
                  <a:cubicBezTo>
                    <a:pt x="553" y="594"/>
                    <a:pt x="517" y="734"/>
                    <a:pt x="562" y="555"/>
                  </a:cubicBezTo>
                  <a:cubicBezTo>
                    <a:pt x="560" y="364"/>
                    <a:pt x="578" y="308"/>
                    <a:pt x="508" y="168"/>
                  </a:cubicBezTo>
                  <a:cubicBezTo>
                    <a:pt x="503" y="136"/>
                    <a:pt x="485" y="109"/>
                    <a:pt x="475" y="78"/>
                  </a:cubicBezTo>
                  <a:cubicBezTo>
                    <a:pt x="466" y="135"/>
                    <a:pt x="471" y="95"/>
                    <a:pt x="466" y="216"/>
                  </a:cubicBezTo>
                  <a:cubicBezTo>
                    <a:pt x="465" y="245"/>
                    <a:pt x="472" y="305"/>
                    <a:pt x="451" y="336"/>
                  </a:cubicBezTo>
                  <a:cubicBezTo>
                    <a:pt x="450" y="289"/>
                    <a:pt x="454" y="197"/>
                    <a:pt x="421" y="147"/>
                  </a:cubicBezTo>
                  <a:cubicBezTo>
                    <a:pt x="416" y="124"/>
                    <a:pt x="407" y="105"/>
                    <a:pt x="400" y="84"/>
                  </a:cubicBezTo>
                  <a:cubicBezTo>
                    <a:pt x="367" y="133"/>
                    <a:pt x="392" y="206"/>
                    <a:pt x="388" y="258"/>
                  </a:cubicBezTo>
                  <a:cubicBezTo>
                    <a:pt x="386" y="278"/>
                    <a:pt x="371" y="310"/>
                    <a:pt x="364" y="330"/>
                  </a:cubicBezTo>
                  <a:cubicBezTo>
                    <a:pt x="355" y="293"/>
                    <a:pt x="366" y="257"/>
                    <a:pt x="349" y="222"/>
                  </a:cubicBezTo>
                  <a:cubicBezTo>
                    <a:pt x="344" y="198"/>
                    <a:pt x="328" y="131"/>
                    <a:pt x="307" y="117"/>
                  </a:cubicBezTo>
                  <a:cubicBezTo>
                    <a:pt x="297" y="157"/>
                    <a:pt x="302" y="191"/>
                    <a:pt x="319" y="225"/>
                  </a:cubicBezTo>
                  <a:cubicBezTo>
                    <a:pt x="324" y="250"/>
                    <a:pt x="332" y="272"/>
                    <a:pt x="337" y="297"/>
                  </a:cubicBezTo>
                  <a:cubicBezTo>
                    <a:pt x="338" y="306"/>
                    <a:pt x="344" y="346"/>
                    <a:pt x="337" y="357"/>
                  </a:cubicBezTo>
                  <a:cubicBezTo>
                    <a:pt x="335" y="361"/>
                    <a:pt x="334" y="349"/>
                    <a:pt x="331" y="345"/>
                  </a:cubicBezTo>
                  <a:cubicBezTo>
                    <a:pt x="315" y="322"/>
                    <a:pt x="328" y="355"/>
                    <a:pt x="313" y="318"/>
                  </a:cubicBezTo>
                  <a:cubicBezTo>
                    <a:pt x="298" y="283"/>
                    <a:pt x="319" y="307"/>
                    <a:pt x="280" y="255"/>
                  </a:cubicBezTo>
                  <a:cubicBezTo>
                    <a:pt x="245" y="208"/>
                    <a:pt x="219" y="150"/>
                    <a:pt x="169" y="117"/>
                  </a:cubicBezTo>
                  <a:cubicBezTo>
                    <a:pt x="170" y="134"/>
                    <a:pt x="169" y="151"/>
                    <a:pt x="172" y="168"/>
                  </a:cubicBezTo>
                  <a:cubicBezTo>
                    <a:pt x="179" y="208"/>
                    <a:pt x="206" y="247"/>
                    <a:pt x="214" y="288"/>
                  </a:cubicBezTo>
                  <a:cubicBezTo>
                    <a:pt x="219" y="312"/>
                    <a:pt x="227" y="348"/>
                    <a:pt x="241" y="369"/>
                  </a:cubicBezTo>
                  <a:cubicBezTo>
                    <a:pt x="245" y="384"/>
                    <a:pt x="247" y="395"/>
                    <a:pt x="256" y="408"/>
                  </a:cubicBezTo>
                  <a:cubicBezTo>
                    <a:pt x="258" y="422"/>
                    <a:pt x="261" y="434"/>
                    <a:pt x="265" y="447"/>
                  </a:cubicBezTo>
                  <a:cubicBezTo>
                    <a:pt x="266" y="459"/>
                    <a:pt x="277" y="474"/>
                    <a:pt x="268" y="483"/>
                  </a:cubicBezTo>
                  <a:cubicBezTo>
                    <a:pt x="263" y="488"/>
                    <a:pt x="220" y="447"/>
                    <a:pt x="217" y="444"/>
                  </a:cubicBezTo>
                  <a:cubicBezTo>
                    <a:pt x="186" y="419"/>
                    <a:pt x="147" y="403"/>
                    <a:pt x="118" y="378"/>
                  </a:cubicBezTo>
                  <a:cubicBezTo>
                    <a:pt x="82" y="347"/>
                    <a:pt x="44" y="314"/>
                    <a:pt x="4" y="288"/>
                  </a:cubicBezTo>
                  <a:cubicBezTo>
                    <a:pt x="12" y="326"/>
                    <a:pt x="26" y="347"/>
                    <a:pt x="43" y="381"/>
                  </a:cubicBezTo>
                  <a:cubicBezTo>
                    <a:pt x="50" y="395"/>
                    <a:pt x="50" y="412"/>
                    <a:pt x="55" y="426"/>
                  </a:cubicBezTo>
                  <a:cubicBezTo>
                    <a:pt x="66" y="458"/>
                    <a:pt x="83" y="490"/>
                    <a:pt x="103" y="516"/>
                  </a:cubicBezTo>
                  <a:cubicBezTo>
                    <a:pt x="108" y="535"/>
                    <a:pt x="123" y="531"/>
                    <a:pt x="106" y="537"/>
                  </a:cubicBezTo>
                  <a:cubicBezTo>
                    <a:pt x="90" y="521"/>
                    <a:pt x="65" y="500"/>
                    <a:pt x="43" y="495"/>
                  </a:cubicBezTo>
                  <a:cubicBezTo>
                    <a:pt x="40" y="493"/>
                    <a:pt x="25" y="482"/>
                    <a:pt x="22" y="483"/>
                  </a:cubicBezTo>
                  <a:cubicBezTo>
                    <a:pt x="0" y="487"/>
                    <a:pt x="22" y="495"/>
                    <a:pt x="22" y="495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Freeform 142"/>
            <p:cNvSpPr>
              <a:spLocks/>
            </p:cNvSpPr>
            <p:nvPr/>
          </p:nvSpPr>
          <p:spPr bwMode="auto">
            <a:xfrm>
              <a:off x="3998" y="9703"/>
              <a:ext cx="140" cy="139"/>
            </a:xfrm>
            <a:custGeom>
              <a:avLst/>
              <a:gdLst>
                <a:gd name="T0" fmla="*/ 54 w 140"/>
                <a:gd name="T1" fmla="*/ 37 h 139"/>
                <a:gd name="T2" fmla="*/ 51 w 140"/>
                <a:gd name="T3" fmla="*/ 103 h 139"/>
                <a:gd name="T4" fmla="*/ 54 w 140"/>
                <a:gd name="T5" fmla="*/ 97 h 139"/>
                <a:gd name="T6" fmla="*/ 57 w 140"/>
                <a:gd name="T7" fmla="*/ 82 h 139"/>
                <a:gd name="T8" fmla="*/ 60 w 140"/>
                <a:gd name="T9" fmla="*/ 73 h 139"/>
                <a:gd name="T10" fmla="*/ 54 w 140"/>
                <a:gd name="T11" fmla="*/ 82 h 139"/>
                <a:gd name="T12" fmla="*/ 21 w 140"/>
                <a:gd name="T13" fmla="*/ 130 h 139"/>
                <a:gd name="T14" fmla="*/ 42 w 140"/>
                <a:gd name="T15" fmla="*/ 79 h 139"/>
                <a:gd name="T16" fmla="*/ 36 w 140"/>
                <a:gd name="T17" fmla="*/ 103 h 139"/>
                <a:gd name="T18" fmla="*/ 30 w 140"/>
                <a:gd name="T19" fmla="*/ 124 h 139"/>
                <a:gd name="T20" fmla="*/ 39 w 140"/>
                <a:gd name="T21" fmla="*/ 106 h 139"/>
                <a:gd name="T22" fmla="*/ 60 w 140"/>
                <a:gd name="T23" fmla="*/ 58 h 139"/>
                <a:gd name="T24" fmla="*/ 54 w 140"/>
                <a:gd name="T25" fmla="*/ 100 h 139"/>
                <a:gd name="T26" fmla="*/ 63 w 140"/>
                <a:gd name="T27" fmla="*/ 76 h 139"/>
                <a:gd name="T28" fmla="*/ 72 w 140"/>
                <a:gd name="T29" fmla="*/ 49 h 139"/>
                <a:gd name="T30" fmla="*/ 84 w 140"/>
                <a:gd name="T31" fmla="*/ 25 h 139"/>
                <a:gd name="T32" fmla="*/ 66 w 140"/>
                <a:gd name="T33" fmla="*/ 67 h 139"/>
                <a:gd name="T34" fmla="*/ 54 w 140"/>
                <a:gd name="T35" fmla="*/ 106 h 139"/>
                <a:gd name="T36" fmla="*/ 45 w 140"/>
                <a:gd name="T37" fmla="*/ 133 h 139"/>
                <a:gd name="T38" fmla="*/ 39 w 140"/>
                <a:gd name="T39" fmla="*/ 31 h 139"/>
                <a:gd name="T40" fmla="*/ 21 w 140"/>
                <a:gd name="T41" fmla="*/ 70 h 139"/>
                <a:gd name="T42" fmla="*/ 39 w 140"/>
                <a:gd name="T43" fmla="*/ 46 h 139"/>
                <a:gd name="T44" fmla="*/ 66 w 140"/>
                <a:gd name="T45" fmla="*/ 37 h 139"/>
                <a:gd name="T46" fmla="*/ 18 w 140"/>
                <a:gd name="T47" fmla="*/ 82 h 139"/>
                <a:gd name="T48" fmla="*/ 6 w 140"/>
                <a:gd name="T49" fmla="*/ 100 h 139"/>
                <a:gd name="T50" fmla="*/ 0 w 140"/>
                <a:gd name="T51" fmla="*/ 109 h 139"/>
                <a:gd name="T52" fmla="*/ 69 w 140"/>
                <a:gd name="T53" fmla="*/ 124 h 139"/>
                <a:gd name="T54" fmla="*/ 84 w 140"/>
                <a:gd name="T55" fmla="*/ 118 h 139"/>
                <a:gd name="T56" fmla="*/ 75 w 140"/>
                <a:gd name="T57" fmla="*/ 109 h 139"/>
                <a:gd name="T58" fmla="*/ 15 w 140"/>
                <a:gd name="T59" fmla="*/ 97 h 139"/>
                <a:gd name="T60" fmla="*/ 48 w 140"/>
                <a:gd name="T61" fmla="*/ 82 h 139"/>
                <a:gd name="T62" fmla="*/ 60 w 140"/>
                <a:gd name="T63" fmla="*/ 79 h 139"/>
                <a:gd name="T64" fmla="*/ 15 w 140"/>
                <a:gd name="T65" fmla="*/ 88 h 139"/>
                <a:gd name="T66" fmla="*/ 12 w 140"/>
                <a:gd name="T67" fmla="*/ 97 h 139"/>
                <a:gd name="T68" fmla="*/ 15 w 140"/>
                <a:gd name="T69" fmla="*/ 100 h 13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40" h="139">
                  <a:moveTo>
                    <a:pt x="54" y="37"/>
                  </a:moveTo>
                  <a:cubicBezTo>
                    <a:pt x="53" y="59"/>
                    <a:pt x="53" y="81"/>
                    <a:pt x="51" y="103"/>
                  </a:cubicBezTo>
                  <a:cubicBezTo>
                    <a:pt x="49" y="126"/>
                    <a:pt x="33" y="139"/>
                    <a:pt x="54" y="97"/>
                  </a:cubicBezTo>
                  <a:cubicBezTo>
                    <a:pt x="55" y="92"/>
                    <a:pt x="56" y="87"/>
                    <a:pt x="57" y="82"/>
                  </a:cubicBezTo>
                  <a:cubicBezTo>
                    <a:pt x="58" y="79"/>
                    <a:pt x="63" y="73"/>
                    <a:pt x="60" y="73"/>
                  </a:cubicBezTo>
                  <a:cubicBezTo>
                    <a:pt x="56" y="73"/>
                    <a:pt x="57" y="79"/>
                    <a:pt x="54" y="82"/>
                  </a:cubicBezTo>
                  <a:cubicBezTo>
                    <a:pt x="39" y="97"/>
                    <a:pt x="32" y="113"/>
                    <a:pt x="21" y="130"/>
                  </a:cubicBezTo>
                  <a:cubicBezTo>
                    <a:pt x="27" y="109"/>
                    <a:pt x="31" y="96"/>
                    <a:pt x="42" y="79"/>
                  </a:cubicBezTo>
                  <a:cubicBezTo>
                    <a:pt x="40" y="87"/>
                    <a:pt x="38" y="95"/>
                    <a:pt x="36" y="103"/>
                  </a:cubicBezTo>
                  <a:cubicBezTo>
                    <a:pt x="34" y="110"/>
                    <a:pt x="25" y="119"/>
                    <a:pt x="30" y="124"/>
                  </a:cubicBezTo>
                  <a:cubicBezTo>
                    <a:pt x="35" y="129"/>
                    <a:pt x="36" y="112"/>
                    <a:pt x="39" y="106"/>
                  </a:cubicBezTo>
                  <a:cubicBezTo>
                    <a:pt x="46" y="90"/>
                    <a:pt x="51" y="74"/>
                    <a:pt x="60" y="58"/>
                  </a:cubicBezTo>
                  <a:cubicBezTo>
                    <a:pt x="69" y="13"/>
                    <a:pt x="63" y="83"/>
                    <a:pt x="54" y="100"/>
                  </a:cubicBezTo>
                  <a:cubicBezTo>
                    <a:pt x="50" y="108"/>
                    <a:pt x="60" y="84"/>
                    <a:pt x="63" y="76"/>
                  </a:cubicBezTo>
                  <a:cubicBezTo>
                    <a:pt x="66" y="67"/>
                    <a:pt x="68" y="58"/>
                    <a:pt x="72" y="49"/>
                  </a:cubicBezTo>
                  <a:cubicBezTo>
                    <a:pt x="75" y="41"/>
                    <a:pt x="84" y="25"/>
                    <a:pt x="84" y="25"/>
                  </a:cubicBezTo>
                  <a:cubicBezTo>
                    <a:pt x="84" y="25"/>
                    <a:pt x="71" y="53"/>
                    <a:pt x="66" y="67"/>
                  </a:cubicBezTo>
                  <a:cubicBezTo>
                    <a:pt x="61" y="102"/>
                    <a:pt x="67" y="74"/>
                    <a:pt x="54" y="106"/>
                  </a:cubicBezTo>
                  <a:cubicBezTo>
                    <a:pt x="50" y="115"/>
                    <a:pt x="45" y="133"/>
                    <a:pt x="45" y="133"/>
                  </a:cubicBezTo>
                  <a:cubicBezTo>
                    <a:pt x="51" y="17"/>
                    <a:pt x="81" y="0"/>
                    <a:pt x="39" y="31"/>
                  </a:cubicBezTo>
                  <a:cubicBezTo>
                    <a:pt x="31" y="44"/>
                    <a:pt x="27" y="56"/>
                    <a:pt x="21" y="70"/>
                  </a:cubicBezTo>
                  <a:cubicBezTo>
                    <a:pt x="17" y="79"/>
                    <a:pt x="30" y="49"/>
                    <a:pt x="39" y="46"/>
                  </a:cubicBezTo>
                  <a:cubicBezTo>
                    <a:pt x="48" y="43"/>
                    <a:pt x="66" y="37"/>
                    <a:pt x="66" y="37"/>
                  </a:cubicBezTo>
                  <a:cubicBezTo>
                    <a:pt x="47" y="61"/>
                    <a:pt x="44" y="66"/>
                    <a:pt x="18" y="82"/>
                  </a:cubicBezTo>
                  <a:cubicBezTo>
                    <a:pt x="14" y="88"/>
                    <a:pt x="10" y="94"/>
                    <a:pt x="6" y="100"/>
                  </a:cubicBezTo>
                  <a:cubicBezTo>
                    <a:pt x="4" y="103"/>
                    <a:pt x="0" y="109"/>
                    <a:pt x="0" y="109"/>
                  </a:cubicBezTo>
                  <a:cubicBezTo>
                    <a:pt x="113" y="112"/>
                    <a:pt x="140" y="112"/>
                    <a:pt x="69" y="124"/>
                  </a:cubicBezTo>
                  <a:cubicBezTo>
                    <a:pt x="74" y="122"/>
                    <a:pt x="82" y="123"/>
                    <a:pt x="84" y="118"/>
                  </a:cubicBezTo>
                  <a:cubicBezTo>
                    <a:pt x="86" y="114"/>
                    <a:pt x="79" y="111"/>
                    <a:pt x="75" y="109"/>
                  </a:cubicBezTo>
                  <a:cubicBezTo>
                    <a:pt x="57" y="100"/>
                    <a:pt x="34" y="101"/>
                    <a:pt x="15" y="97"/>
                  </a:cubicBezTo>
                  <a:cubicBezTo>
                    <a:pt x="27" y="91"/>
                    <a:pt x="35" y="86"/>
                    <a:pt x="48" y="82"/>
                  </a:cubicBezTo>
                  <a:cubicBezTo>
                    <a:pt x="52" y="81"/>
                    <a:pt x="64" y="79"/>
                    <a:pt x="60" y="79"/>
                  </a:cubicBezTo>
                  <a:cubicBezTo>
                    <a:pt x="45" y="79"/>
                    <a:pt x="15" y="88"/>
                    <a:pt x="15" y="88"/>
                  </a:cubicBezTo>
                  <a:cubicBezTo>
                    <a:pt x="68" y="93"/>
                    <a:pt x="42" y="88"/>
                    <a:pt x="12" y="97"/>
                  </a:cubicBezTo>
                  <a:cubicBezTo>
                    <a:pt x="11" y="97"/>
                    <a:pt x="14" y="99"/>
                    <a:pt x="15" y="1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Freeform 143"/>
            <p:cNvSpPr>
              <a:spLocks/>
            </p:cNvSpPr>
            <p:nvPr/>
          </p:nvSpPr>
          <p:spPr bwMode="auto">
            <a:xfrm>
              <a:off x="3569" y="9387"/>
              <a:ext cx="213" cy="469"/>
            </a:xfrm>
            <a:custGeom>
              <a:avLst/>
              <a:gdLst>
                <a:gd name="T0" fmla="*/ 213 w 213"/>
                <a:gd name="T1" fmla="*/ 439 h 469"/>
                <a:gd name="T2" fmla="*/ 165 w 213"/>
                <a:gd name="T3" fmla="*/ 427 h 469"/>
                <a:gd name="T4" fmla="*/ 129 w 213"/>
                <a:gd name="T5" fmla="*/ 370 h 469"/>
                <a:gd name="T6" fmla="*/ 117 w 213"/>
                <a:gd name="T7" fmla="*/ 352 h 469"/>
                <a:gd name="T8" fmla="*/ 111 w 213"/>
                <a:gd name="T9" fmla="*/ 343 h 469"/>
                <a:gd name="T10" fmla="*/ 66 w 213"/>
                <a:gd name="T11" fmla="*/ 229 h 469"/>
                <a:gd name="T12" fmla="*/ 27 w 213"/>
                <a:gd name="T13" fmla="*/ 112 h 469"/>
                <a:gd name="T14" fmla="*/ 3 w 213"/>
                <a:gd name="T15" fmla="*/ 16 h 469"/>
                <a:gd name="T16" fmla="*/ 0 w 213"/>
                <a:gd name="T17" fmla="*/ 4 h 469"/>
                <a:gd name="T18" fmla="*/ 18 w 213"/>
                <a:gd name="T19" fmla="*/ 58 h 469"/>
                <a:gd name="T20" fmla="*/ 54 w 213"/>
                <a:gd name="T21" fmla="*/ 157 h 469"/>
                <a:gd name="T22" fmla="*/ 114 w 213"/>
                <a:gd name="T23" fmla="*/ 307 h 469"/>
                <a:gd name="T24" fmla="*/ 168 w 213"/>
                <a:gd name="T25" fmla="*/ 409 h 469"/>
                <a:gd name="T26" fmla="*/ 204 w 213"/>
                <a:gd name="T27" fmla="*/ 469 h 46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3" h="469">
                  <a:moveTo>
                    <a:pt x="213" y="439"/>
                  </a:moveTo>
                  <a:cubicBezTo>
                    <a:pt x="193" y="434"/>
                    <a:pt x="188" y="430"/>
                    <a:pt x="165" y="427"/>
                  </a:cubicBezTo>
                  <a:cubicBezTo>
                    <a:pt x="150" y="412"/>
                    <a:pt x="141" y="388"/>
                    <a:pt x="129" y="370"/>
                  </a:cubicBezTo>
                  <a:cubicBezTo>
                    <a:pt x="125" y="364"/>
                    <a:pt x="121" y="358"/>
                    <a:pt x="117" y="352"/>
                  </a:cubicBezTo>
                  <a:cubicBezTo>
                    <a:pt x="115" y="349"/>
                    <a:pt x="111" y="343"/>
                    <a:pt x="111" y="343"/>
                  </a:cubicBezTo>
                  <a:cubicBezTo>
                    <a:pt x="103" y="303"/>
                    <a:pt x="79" y="268"/>
                    <a:pt x="66" y="229"/>
                  </a:cubicBezTo>
                  <a:cubicBezTo>
                    <a:pt x="54" y="194"/>
                    <a:pt x="47" y="142"/>
                    <a:pt x="27" y="112"/>
                  </a:cubicBezTo>
                  <a:cubicBezTo>
                    <a:pt x="19" y="81"/>
                    <a:pt x="21" y="44"/>
                    <a:pt x="3" y="16"/>
                  </a:cubicBezTo>
                  <a:cubicBezTo>
                    <a:pt x="2" y="12"/>
                    <a:pt x="0" y="0"/>
                    <a:pt x="0" y="4"/>
                  </a:cubicBezTo>
                  <a:cubicBezTo>
                    <a:pt x="0" y="22"/>
                    <a:pt x="12" y="41"/>
                    <a:pt x="18" y="58"/>
                  </a:cubicBezTo>
                  <a:cubicBezTo>
                    <a:pt x="29" y="91"/>
                    <a:pt x="43" y="124"/>
                    <a:pt x="54" y="157"/>
                  </a:cubicBezTo>
                  <a:cubicBezTo>
                    <a:pt x="71" y="209"/>
                    <a:pt x="92" y="258"/>
                    <a:pt x="114" y="307"/>
                  </a:cubicBezTo>
                  <a:cubicBezTo>
                    <a:pt x="129" y="342"/>
                    <a:pt x="144" y="380"/>
                    <a:pt x="168" y="409"/>
                  </a:cubicBezTo>
                  <a:cubicBezTo>
                    <a:pt x="183" y="427"/>
                    <a:pt x="187" y="452"/>
                    <a:pt x="204" y="469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Freeform 144"/>
            <p:cNvSpPr>
              <a:spLocks/>
            </p:cNvSpPr>
            <p:nvPr/>
          </p:nvSpPr>
          <p:spPr bwMode="auto">
            <a:xfrm>
              <a:off x="3712" y="8426"/>
              <a:ext cx="205" cy="1575"/>
            </a:xfrm>
            <a:custGeom>
              <a:avLst/>
              <a:gdLst>
                <a:gd name="T0" fmla="*/ 100 w 205"/>
                <a:gd name="T1" fmla="*/ 0 h 1575"/>
                <a:gd name="T2" fmla="*/ 160 w 205"/>
                <a:gd name="T3" fmla="*/ 255 h 1575"/>
                <a:gd name="T4" fmla="*/ 55 w 205"/>
                <a:gd name="T5" fmla="*/ 795 h 1575"/>
                <a:gd name="T6" fmla="*/ 205 w 205"/>
                <a:gd name="T7" fmla="*/ 1575 h 157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5" h="1575">
                  <a:moveTo>
                    <a:pt x="100" y="0"/>
                  </a:moveTo>
                  <a:cubicBezTo>
                    <a:pt x="129" y="86"/>
                    <a:pt x="126" y="170"/>
                    <a:pt x="160" y="255"/>
                  </a:cubicBezTo>
                  <a:cubicBezTo>
                    <a:pt x="141" y="450"/>
                    <a:pt x="141" y="623"/>
                    <a:pt x="55" y="795"/>
                  </a:cubicBezTo>
                  <a:cubicBezTo>
                    <a:pt x="0" y="1069"/>
                    <a:pt x="205" y="1306"/>
                    <a:pt x="205" y="157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Freeform 145"/>
            <p:cNvSpPr>
              <a:spLocks/>
            </p:cNvSpPr>
            <p:nvPr/>
          </p:nvSpPr>
          <p:spPr bwMode="auto">
            <a:xfrm>
              <a:off x="3722" y="8560"/>
              <a:ext cx="270" cy="1500"/>
            </a:xfrm>
            <a:custGeom>
              <a:avLst/>
              <a:gdLst>
                <a:gd name="T0" fmla="*/ 270 w 270"/>
                <a:gd name="T1" fmla="*/ 0 h 1500"/>
                <a:gd name="T2" fmla="*/ 195 w 270"/>
                <a:gd name="T3" fmla="*/ 180 h 1500"/>
                <a:gd name="T4" fmla="*/ 105 w 270"/>
                <a:gd name="T5" fmla="*/ 465 h 1500"/>
                <a:gd name="T6" fmla="*/ 0 w 270"/>
                <a:gd name="T7" fmla="*/ 795 h 1500"/>
                <a:gd name="T8" fmla="*/ 30 w 270"/>
                <a:gd name="T9" fmla="*/ 1500 h 15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0" h="1500">
                  <a:moveTo>
                    <a:pt x="270" y="0"/>
                  </a:moveTo>
                  <a:cubicBezTo>
                    <a:pt x="240" y="59"/>
                    <a:pt x="220" y="118"/>
                    <a:pt x="195" y="180"/>
                  </a:cubicBezTo>
                  <a:cubicBezTo>
                    <a:pt x="178" y="285"/>
                    <a:pt x="143" y="369"/>
                    <a:pt x="105" y="465"/>
                  </a:cubicBezTo>
                  <a:cubicBezTo>
                    <a:pt x="62" y="572"/>
                    <a:pt x="36" y="686"/>
                    <a:pt x="0" y="795"/>
                  </a:cubicBezTo>
                  <a:cubicBezTo>
                    <a:pt x="18" y="1083"/>
                    <a:pt x="30" y="1175"/>
                    <a:pt x="30" y="15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Freeform 146"/>
            <p:cNvSpPr>
              <a:spLocks/>
            </p:cNvSpPr>
            <p:nvPr/>
          </p:nvSpPr>
          <p:spPr bwMode="auto">
            <a:xfrm>
              <a:off x="3512" y="8934"/>
              <a:ext cx="135" cy="435"/>
            </a:xfrm>
            <a:custGeom>
              <a:avLst/>
              <a:gdLst>
                <a:gd name="T0" fmla="*/ 135 w 135"/>
                <a:gd name="T1" fmla="*/ 0 h 435"/>
                <a:gd name="T2" fmla="*/ 90 w 135"/>
                <a:gd name="T3" fmla="*/ 90 h 435"/>
                <a:gd name="T4" fmla="*/ 15 w 135"/>
                <a:gd name="T5" fmla="*/ 330 h 435"/>
                <a:gd name="T6" fmla="*/ 0 w 135"/>
                <a:gd name="T7" fmla="*/ 375 h 435"/>
                <a:gd name="T8" fmla="*/ 15 w 135"/>
                <a:gd name="T9" fmla="*/ 435 h 4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5" h="435">
                  <a:moveTo>
                    <a:pt x="135" y="0"/>
                  </a:moveTo>
                  <a:cubicBezTo>
                    <a:pt x="113" y="32"/>
                    <a:pt x="96" y="50"/>
                    <a:pt x="90" y="90"/>
                  </a:cubicBezTo>
                  <a:cubicBezTo>
                    <a:pt x="72" y="218"/>
                    <a:pt x="111" y="266"/>
                    <a:pt x="15" y="330"/>
                  </a:cubicBezTo>
                  <a:cubicBezTo>
                    <a:pt x="10" y="345"/>
                    <a:pt x="0" y="359"/>
                    <a:pt x="0" y="375"/>
                  </a:cubicBezTo>
                  <a:cubicBezTo>
                    <a:pt x="0" y="396"/>
                    <a:pt x="15" y="435"/>
                    <a:pt x="15" y="43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Freeform 147"/>
            <p:cNvSpPr>
              <a:spLocks/>
            </p:cNvSpPr>
            <p:nvPr/>
          </p:nvSpPr>
          <p:spPr bwMode="auto">
            <a:xfrm>
              <a:off x="4097" y="9008"/>
              <a:ext cx="108" cy="165"/>
            </a:xfrm>
            <a:custGeom>
              <a:avLst/>
              <a:gdLst>
                <a:gd name="T0" fmla="*/ 0 w 108"/>
                <a:gd name="T1" fmla="*/ 0 h 165"/>
                <a:gd name="T2" fmla="*/ 90 w 108"/>
                <a:gd name="T3" fmla="*/ 165 h 165"/>
                <a:gd name="T4" fmla="*/ 60 w 108"/>
                <a:gd name="T5" fmla="*/ 120 h 165"/>
                <a:gd name="T6" fmla="*/ 15 w 108"/>
                <a:gd name="T7" fmla="*/ 75 h 165"/>
                <a:gd name="T8" fmla="*/ 30 w 108"/>
                <a:gd name="T9" fmla="*/ 30 h 165"/>
                <a:gd name="T10" fmla="*/ 90 w 108"/>
                <a:gd name="T11" fmla="*/ 0 h 1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8" h="165">
                  <a:moveTo>
                    <a:pt x="0" y="0"/>
                  </a:moveTo>
                  <a:cubicBezTo>
                    <a:pt x="6" y="28"/>
                    <a:pt x="39" y="165"/>
                    <a:pt x="90" y="165"/>
                  </a:cubicBezTo>
                  <a:cubicBezTo>
                    <a:pt x="108" y="165"/>
                    <a:pt x="72" y="134"/>
                    <a:pt x="60" y="120"/>
                  </a:cubicBezTo>
                  <a:cubicBezTo>
                    <a:pt x="46" y="104"/>
                    <a:pt x="30" y="90"/>
                    <a:pt x="15" y="75"/>
                  </a:cubicBezTo>
                  <a:cubicBezTo>
                    <a:pt x="20" y="60"/>
                    <a:pt x="19" y="41"/>
                    <a:pt x="30" y="30"/>
                  </a:cubicBezTo>
                  <a:cubicBezTo>
                    <a:pt x="59" y="1"/>
                    <a:pt x="66" y="24"/>
                    <a:pt x="9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" name="Freeform 148"/>
            <p:cNvSpPr>
              <a:spLocks/>
            </p:cNvSpPr>
            <p:nvPr/>
          </p:nvSpPr>
          <p:spPr bwMode="auto">
            <a:xfrm>
              <a:off x="4097" y="8889"/>
              <a:ext cx="135" cy="79"/>
            </a:xfrm>
            <a:custGeom>
              <a:avLst/>
              <a:gdLst>
                <a:gd name="T0" fmla="*/ 135 w 135"/>
                <a:gd name="T1" fmla="*/ 0 h 79"/>
                <a:gd name="T2" fmla="*/ 45 w 135"/>
                <a:gd name="T3" fmla="*/ 30 h 79"/>
                <a:gd name="T4" fmla="*/ 0 w 135"/>
                <a:gd name="T5" fmla="*/ 75 h 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5" h="79">
                  <a:moveTo>
                    <a:pt x="135" y="0"/>
                  </a:moveTo>
                  <a:cubicBezTo>
                    <a:pt x="105" y="10"/>
                    <a:pt x="63" y="4"/>
                    <a:pt x="45" y="30"/>
                  </a:cubicBezTo>
                  <a:cubicBezTo>
                    <a:pt x="12" y="79"/>
                    <a:pt x="33" y="75"/>
                    <a:pt x="0" y="7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Freeform 149"/>
            <p:cNvSpPr>
              <a:spLocks/>
            </p:cNvSpPr>
            <p:nvPr/>
          </p:nvSpPr>
          <p:spPr bwMode="auto">
            <a:xfrm>
              <a:off x="7835" y="8132"/>
              <a:ext cx="814" cy="763"/>
            </a:xfrm>
            <a:custGeom>
              <a:avLst/>
              <a:gdLst>
                <a:gd name="T0" fmla="*/ 297 w 814"/>
                <a:gd name="T1" fmla="*/ 40 h 763"/>
                <a:gd name="T2" fmla="*/ 216 w 814"/>
                <a:gd name="T3" fmla="*/ 82 h 763"/>
                <a:gd name="T4" fmla="*/ 177 w 814"/>
                <a:gd name="T5" fmla="*/ 115 h 763"/>
                <a:gd name="T6" fmla="*/ 120 w 814"/>
                <a:gd name="T7" fmla="*/ 202 h 763"/>
                <a:gd name="T8" fmla="*/ 87 w 814"/>
                <a:gd name="T9" fmla="*/ 256 h 763"/>
                <a:gd name="T10" fmla="*/ 15 w 814"/>
                <a:gd name="T11" fmla="*/ 469 h 763"/>
                <a:gd name="T12" fmla="*/ 6 w 814"/>
                <a:gd name="T13" fmla="*/ 493 h 763"/>
                <a:gd name="T14" fmla="*/ 18 w 814"/>
                <a:gd name="T15" fmla="*/ 517 h 763"/>
                <a:gd name="T16" fmla="*/ 48 w 814"/>
                <a:gd name="T17" fmla="*/ 502 h 763"/>
                <a:gd name="T18" fmla="*/ 126 w 814"/>
                <a:gd name="T19" fmla="*/ 280 h 763"/>
                <a:gd name="T20" fmla="*/ 135 w 814"/>
                <a:gd name="T21" fmla="*/ 247 h 763"/>
                <a:gd name="T22" fmla="*/ 84 w 814"/>
                <a:gd name="T23" fmla="*/ 373 h 763"/>
                <a:gd name="T24" fmla="*/ 72 w 814"/>
                <a:gd name="T25" fmla="*/ 415 h 763"/>
                <a:gd name="T26" fmla="*/ 102 w 814"/>
                <a:gd name="T27" fmla="*/ 448 h 763"/>
                <a:gd name="T28" fmla="*/ 156 w 814"/>
                <a:gd name="T29" fmla="*/ 316 h 763"/>
                <a:gd name="T30" fmla="*/ 132 w 814"/>
                <a:gd name="T31" fmla="*/ 490 h 763"/>
                <a:gd name="T32" fmla="*/ 171 w 814"/>
                <a:gd name="T33" fmla="*/ 448 h 763"/>
                <a:gd name="T34" fmla="*/ 192 w 814"/>
                <a:gd name="T35" fmla="*/ 355 h 763"/>
                <a:gd name="T36" fmla="*/ 189 w 814"/>
                <a:gd name="T37" fmla="*/ 496 h 763"/>
                <a:gd name="T38" fmla="*/ 213 w 814"/>
                <a:gd name="T39" fmla="*/ 535 h 763"/>
                <a:gd name="T40" fmla="*/ 237 w 814"/>
                <a:gd name="T41" fmla="*/ 415 h 763"/>
                <a:gd name="T42" fmla="*/ 270 w 814"/>
                <a:gd name="T43" fmla="*/ 337 h 763"/>
                <a:gd name="T44" fmla="*/ 318 w 814"/>
                <a:gd name="T45" fmla="*/ 490 h 763"/>
                <a:gd name="T46" fmla="*/ 333 w 814"/>
                <a:gd name="T47" fmla="*/ 448 h 763"/>
                <a:gd name="T48" fmla="*/ 348 w 814"/>
                <a:gd name="T49" fmla="*/ 337 h 763"/>
                <a:gd name="T50" fmla="*/ 366 w 814"/>
                <a:gd name="T51" fmla="*/ 511 h 763"/>
                <a:gd name="T52" fmla="*/ 396 w 814"/>
                <a:gd name="T53" fmla="*/ 433 h 763"/>
                <a:gd name="T54" fmla="*/ 414 w 814"/>
                <a:gd name="T55" fmla="*/ 526 h 763"/>
                <a:gd name="T56" fmla="*/ 480 w 814"/>
                <a:gd name="T57" fmla="*/ 388 h 763"/>
                <a:gd name="T58" fmla="*/ 513 w 814"/>
                <a:gd name="T59" fmla="*/ 325 h 763"/>
                <a:gd name="T60" fmla="*/ 558 w 814"/>
                <a:gd name="T61" fmla="*/ 613 h 763"/>
                <a:gd name="T62" fmla="*/ 573 w 814"/>
                <a:gd name="T63" fmla="*/ 763 h 763"/>
                <a:gd name="T64" fmla="*/ 609 w 814"/>
                <a:gd name="T65" fmla="*/ 349 h 763"/>
                <a:gd name="T66" fmla="*/ 648 w 814"/>
                <a:gd name="T67" fmla="*/ 514 h 763"/>
                <a:gd name="T68" fmla="*/ 714 w 814"/>
                <a:gd name="T69" fmla="*/ 499 h 763"/>
                <a:gd name="T70" fmla="*/ 774 w 814"/>
                <a:gd name="T71" fmla="*/ 463 h 763"/>
                <a:gd name="T72" fmla="*/ 792 w 814"/>
                <a:gd name="T73" fmla="*/ 442 h 763"/>
                <a:gd name="T74" fmla="*/ 780 w 814"/>
                <a:gd name="T75" fmla="*/ 394 h 763"/>
                <a:gd name="T76" fmla="*/ 798 w 814"/>
                <a:gd name="T77" fmla="*/ 316 h 763"/>
                <a:gd name="T78" fmla="*/ 774 w 814"/>
                <a:gd name="T79" fmla="*/ 259 h 763"/>
                <a:gd name="T80" fmla="*/ 651 w 814"/>
                <a:gd name="T81" fmla="*/ 103 h 763"/>
                <a:gd name="T82" fmla="*/ 585 w 814"/>
                <a:gd name="T83" fmla="*/ 58 h 763"/>
                <a:gd name="T84" fmla="*/ 378 w 814"/>
                <a:gd name="T85" fmla="*/ 4 h 763"/>
                <a:gd name="T86" fmla="*/ 324 w 814"/>
                <a:gd name="T87" fmla="*/ 22 h 76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814" h="763">
                  <a:moveTo>
                    <a:pt x="333" y="19"/>
                  </a:moveTo>
                  <a:cubicBezTo>
                    <a:pt x="321" y="27"/>
                    <a:pt x="311" y="35"/>
                    <a:pt x="297" y="40"/>
                  </a:cubicBezTo>
                  <a:cubicBezTo>
                    <a:pt x="280" y="57"/>
                    <a:pt x="254" y="57"/>
                    <a:pt x="234" y="70"/>
                  </a:cubicBezTo>
                  <a:cubicBezTo>
                    <a:pt x="228" y="74"/>
                    <a:pt x="222" y="78"/>
                    <a:pt x="216" y="82"/>
                  </a:cubicBezTo>
                  <a:cubicBezTo>
                    <a:pt x="213" y="84"/>
                    <a:pt x="207" y="88"/>
                    <a:pt x="207" y="88"/>
                  </a:cubicBezTo>
                  <a:cubicBezTo>
                    <a:pt x="200" y="99"/>
                    <a:pt x="189" y="111"/>
                    <a:pt x="177" y="115"/>
                  </a:cubicBezTo>
                  <a:cubicBezTo>
                    <a:pt x="168" y="129"/>
                    <a:pt x="163" y="139"/>
                    <a:pt x="150" y="148"/>
                  </a:cubicBezTo>
                  <a:cubicBezTo>
                    <a:pt x="143" y="168"/>
                    <a:pt x="126" y="183"/>
                    <a:pt x="120" y="202"/>
                  </a:cubicBezTo>
                  <a:cubicBezTo>
                    <a:pt x="116" y="214"/>
                    <a:pt x="109" y="228"/>
                    <a:pt x="102" y="238"/>
                  </a:cubicBezTo>
                  <a:cubicBezTo>
                    <a:pt x="89" y="258"/>
                    <a:pt x="97" y="236"/>
                    <a:pt x="87" y="256"/>
                  </a:cubicBezTo>
                  <a:cubicBezTo>
                    <a:pt x="67" y="296"/>
                    <a:pt x="56" y="342"/>
                    <a:pt x="42" y="385"/>
                  </a:cubicBezTo>
                  <a:cubicBezTo>
                    <a:pt x="33" y="413"/>
                    <a:pt x="25" y="442"/>
                    <a:pt x="15" y="469"/>
                  </a:cubicBezTo>
                  <a:cubicBezTo>
                    <a:pt x="13" y="473"/>
                    <a:pt x="11" y="477"/>
                    <a:pt x="9" y="481"/>
                  </a:cubicBezTo>
                  <a:cubicBezTo>
                    <a:pt x="8" y="485"/>
                    <a:pt x="7" y="489"/>
                    <a:pt x="6" y="493"/>
                  </a:cubicBezTo>
                  <a:cubicBezTo>
                    <a:pt x="4" y="499"/>
                    <a:pt x="0" y="511"/>
                    <a:pt x="0" y="511"/>
                  </a:cubicBezTo>
                  <a:cubicBezTo>
                    <a:pt x="6" y="513"/>
                    <a:pt x="12" y="515"/>
                    <a:pt x="18" y="517"/>
                  </a:cubicBezTo>
                  <a:cubicBezTo>
                    <a:pt x="21" y="518"/>
                    <a:pt x="27" y="520"/>
                    <a:pt x="27" y="520"/>
                  </a:cubicBezTo>
                  <a:cubicBezTo>
                    <a:pt x="39" y="516"/>
                    <a:pt x="37" y="509"/>
                    <a:pt x="48" y="502"/>
                  </a:cubicBezTo>
                  <a:cubicBezTo>
                    <a:pt x="61" y="450"/>
                    <a:pt x="83" y="402"/>
                    <a:pt x="102" y="352"/>
                  </a:cubicBezTo>
                  <a:cubicBezTo>
                    <a:pt x="111" y="329"/>
                    <a:pt x="112" y="301"/>
                    <a:pt x="126" y="280"/>
                  </a:cubicBezTo>
                  <a:cubicBezTo>
                    <a:pt x="134" y="250"/>
                    <a:pt x="129" y="264"/>
                    <a:pt x="138" y="238"/>
                  </a:cubicBezTo>
                  <a:cubicBezTo>
                    <a:pt x="139" y="235"/>
                    <a:pt x="136" y="244"/>
                    <a:pt x="135" y="247"/>
                  </a:cubicBezTo>
                  <a:cubicBezTo>
                    <a:pt x="131" y="260"/>
                    <a:pt x="115" y="270"/>
                    <a:pt x="111" y="283"/>
                  </a:cubicBezTo>
                  <a:cubicBezTo>
                    <a:pt x="101" y="312"/>
                    <a:pt x="91" y="343"/>
                    <a:pt x="84" y="373"/>
                  </a:cubicBezTo>
                  <a:cubicBezTo>
                    <a:pt x="78" y="398"/>
                    <a:pt x="84" y="378"/>
                    <a:pt x="75" y="406"/>
                  </a:cubicBezTo>
                  <a:cubicBezTo>
                    <a:pt x="74" y="409"/>
                    <a:pt x="72" y="415"/>
                    <a:pt x="72" y="415"/>
                  </a:cubicBezTo>
                  <a:cubicBezTo>
                    <a:pt x="79" y="435"/>
                    <a:pt x="68" y="413"/>
                    <a:pt x="96" y="427"/>
                  </a:cubicBezTo>
                  <a:cubicBezTo>
                    <a:pt x="103" y="430"/>
                    <a:pt x="100" y="441"/>
                    <a:pt x="102" y="448"/>
                  </a:cubicBezTo>
                  <a:cubicBezTo>
                    <a:pt x="119" y="413"/>
                    <a:pt x="132" y="380"/>
                    <a:pt x="144" y="343"/>
                  </a:cubicBezTo>
                  <a:cubicBezTo>
                    <a:pt x="147" y="333"/>
                    <a:pt x="152" y="326"/>
                    <a:pt x="156" y="316"/>
                  </a:cubicBezTo>
                  <a:cubicBezTo>
                    <a:pt x="160" y="307"/>
                    <a:pt x="165" y="289"/>
                    <a:pt x="165" y="289"/>
                  </a:cubicBezTo>
                  <a:cubicBezTo>
                    <a:pt x="184" y="345"/>
                    <a:pt x="151" y="432"/>
                    <a:pt x="132" y="490"/>
                  </a:cubicBezTo>
                  <a:cubicBezTo>
                    <a:pt x="133" y="493"/>
                    <a:pt x="133" y="519"/>
                    <a:pt x="147" y="502"/>
                  </a:cubicBezTo>
                  <a:cubicBezTo>
                    <a:pt x="161" y="486"/>
                    <a:pt x="152" y="461"/>
                    <a:pt x="171" y="448"/>
                  </a:cubicBezTo>
                  <a:cubicBezTo>
                    <a:pt x="178" y="428"/>
                    <a:pt x="182" y="408"/>
                    <a:pt x="189" y="388"/>
                  </a:cubicBezTo>
                  <a:cubicBezTo>
                    <a:pt x="190" y="377"/>
                    <a:pt x="191" y="366"/>
                    <a:pt x="192" y="355"/>
                  </a:cubicBezTo>
                  <a:cubicBezTo>
                    <a:pt x="194" y="326"/>
                    <a:pt x="198" y="238"/>
                    <a:pt x="192" y="364"/>
                  </a:cubicBezTo>
                  <a:cubicBezTo>
                    <a:pt x="191" y="408"/>
                    <a:pt x="189" y="452"/>
                    <a:pt x="189" y="496"/>
                  </a:cubicBezTo>
                  <a:cubicBezTo>
                    <a:pt x="189" y="511"/>
                    <a:pt x="184" y="528"/>
                    <a:pt x="192" y="541"/>
                  </a:cubicBezTo>
                  <a:cubicBezTo>
                    <a:pt x="196" y="547"/>
                    <a:pt x="206" y="537"/>
                    <a:pt x="213" y="535"/>
                  </a:cubicBezTo>
                  <a:cubicBezTo>
                    <a:pt x="232" y="506"/>
                    <a:pt x="225" y="355"/>
                    <a:pt x="225" y="346"/>
                  </a:cubicBezTo>
                  <a:cubicBezTo>
                    <a:pt x="227" y="373"/>
                    <a:pt x="223" y="394"/>
                    <a:pt x="237" y="415"/>
                  </a:cubicBezTo>
                  <a:cubicBezTo>
                    <a:pt x="242" y="436"/>
                    <a:pt x="250" y="457"/>
                    <a:pt x="255" y="478"/>
                  </a:cubicBezTo>
                  <a:cubicBezTo>
                    <a:pt x="276" y="436"/>
                    <a:pt x="258" y="383"/>
                    <a:pt x="270" y="337"/>
                  </a:cubicBezTo>
                  <a:cubicBezTo>
                    <a:pt x="297" y="377"/>
                    <a:pt x="288" y="437"/>
                    <a:pt x="315" y="478"/>
                  </a:cubicBezTo>
                  <a:cubicBezTo>
                    <a:pt x="316" y="482"/>
                    <a:pt x="314" y="490"/>
                    <a:pt x="318" y="490"/>
                  </a:cubicBezTo>
                  <a:cubicBezTo>
                    <a:pt x="322" y="490"/>
                    <a:pt x="320" y="482"/>
                    <a:pt x="321" y="478"/>
                  </a:cubicBezTo>
                  <a:cubicBezTo>
                    <a:pt x="325" y="468"/>
                    <a:pt x="333" y="448"/>
                    <a:pt x="333" y="448"/>
                  </a:cubicBezTo>
                  <a:cubicBezTo>
                    <a:pt x="331" y="409"/>
                    <a:pt x="334" y="392"/>
                    <a:pt x="324" y="361"/>
                  </a:cubicBezTo>
                  <a:cubicBezTo>
                    <a:pt x="328" y="313"/>
                    <a:pt x="321" y="323"/>
                    <a:pt x="348" y="337"/>
                  </a:cubicBezTo>
                  <a:cubicBezTo>
                    <a:pt x="350" y="393"/>
                    <a:pt x="339" y="450"/>
                    <a:pt x="348" y="505"/>
                  </a:cubicBezTo>
                  <a:cubicBezTo>
                    <a:pt x="349" y="511"/>
                    <a:pt x="366" y="511"/>
                    <a:pt x="366" y="511"/>
                  </a:cubicBezTo>
                  <a:cubicBezTo>
                    <a:pt x="381" y="506"/>
                    <a:pt x="378" y="491"/>
                    <a:pt x="387" y="478"/>
                  </a:cubicBezTo>
                  <a:cubicBezTo>
                    <a:pt x="390" y="463"/>
                    <a:pt x="392" y="448"/>
                    <a:pt x="396" y="433"/>
                  </a:cubicBezTo>
                  <a:cubicBezTo>
                    <a:pt x="397" y="410"/>
                    <a:pt x="397" y="341"/>
                    <a:pt x="399" y="364"/>
                  </a:cubicBezTo>
                  <a:cubicBezTo>
                    <a:pt x="403" y="413"/>
                    <a:pt x="383" y="480"/>
                    <a:pt x="414" y="526"/>
                  </a:cubicBezTo>
                  <a:cubicBezTo>
                    <a:pt x="421" y="525"/>
                    <a:pt x="458" y="524"/>
                    <a:pt x="459" y="520"/>
                  </a:cubicBezTo>
                  <a:cubicBezTo>
                    <a:pt x="471" y="478"/>
                    <a:pt x="455" y="426"/>
                    <a:pt x="480" y="388"/>
                  </a:cubicBezTo>
                  <a:cubicBezTo>
                    <a:pt x="481" y="382"/>
                    <a:pt x="494" y="335"/>
                    <a:pt x="498" y="331"/>
                  </a:cubicBezTo>
                  <a:cubicBezTo>
                    <a:pt x="502" y="327"/>
                    <a:pt x="508" y="327"/>
                    <a:pt x="513" y="325"/>
                  </a:cubicBezTo>
                  <a:cubicBezTo>
                    <a:pt x="529" y="329"/>
                    <a:pt x="545" y="332"/>
                    <a:pt x="561" y="337"/>
                  </a:cubicBezTo>
                  <a:cubicBezTo>
                    <a:pt x="590" y="425"/>
                    <a:pt x="587" y="526"/>
                    <a:pt x="558" y="613"/>
                  </a:cubicBezTo>
                  <a:cubicBezTo>
                    <a:pt x="553" y="659"/>
                    <a:pt x="544" y="713"/>
                    <a:pt x="555" y="757"/>
                  </a:cubicBezTo>
                  <a:cubicBezTo>
                    <a:pt x="556" y="763"/>
                    <a:pt x="573" y="763"/>
                    <a:pt x="573" y="763"/>
                  </a:cubicBezTo>
                  <a:cubicBezTo>
                    <a:pt x="595" y="733"/>
                    <a:pt x="587" y="610"/>
                    <a:pt x="594" y="544"/>
                  </a:cubicBezTo>
                  <a:cubicBezTo>
                    <a:pt x="600" y="351"/>
                    <a:pt x="548" y="390"/>
                    <a:pt x="609" y="349"/>
                  </a:cubicBezTo>
                  <a:cubicBezTo>
                    <a:pt x="610" y="387"/>
                    <a:pt x="604" y="454"/>
                    <a:pt x="630" y="493"/>
                  </a:cubicBezTo>
                  <a:cubicBezTo>
                    <a:pt x="637" y="521"/>
                    <a:pt x="628" y="519"/>
                    <a:pt x="648" y="514"/>
                  </a:cubicBezTo>
                  <a:cubicBezTo>
                    <a:pt x="646" y="489"/>
                    <a:pt x="612" y="376"/>
                    <a:pt x="648" y="400"/>
                  </a:cubicBezTo>
                  <a:cubicBezTo>
                    <a:pt x="657" y="435"/>
                    <a:pt x="683" y="479"/>
                    <a:pt x="714" y="499"/>
                  </a:cubicBezTo>
                  <a:cubicBezTo>
                    <a:pt x="755" y="485"/>
                    <a:pt x="728" y="413"/>
                    <a:pt x="729" y="370"/>
                  </a:cubicBezTo>
                  <a:cubicBezTo>
                    <a:pt x="739" y="401"/>
                    <a:pt x="746" y="444"/>
                    <a:pt x="774" y="463"/>
                  </a:cubicBezTo>
                  <a:cubicBezTo>
                    <a:pt x="782" y="462"/>
                    <a:pt x="793" y="466"/>
                    <a:pt x="798" y="460"/>
                  </a:cubicBezTo>
                  <a:cubicBezTo>
                    <a:pt x="802" y="455"/>
                    <a:pt x="794" y="448"/>
                    <a:pt x="792" y="442"/>
                  </a:cubicBezTo>
                  <a:cubicBezTo>
                    <a:pt x="789" y="429"/>
                    <a:pt x="786" y="416"/>
                    <a:pt x="783" y="403"/>
                  </a:cubicBezTo>
                  <a:cubicBezTo>
                    <a:pt x="782" y="400"/>
                    <a:pt x="777" y="395"/>
                    <a:pt x="780" y="394"/>
                  </a:cubicBezTo>
                  <a:cubicBezTo>
                    <a:pt x="785" y="392"/>
                    <a:pt x="790" y="396"/>
                    <a:pt x="795" y="397"/>
                  </a:cubicBezTo>
                  <a:cubicBezTo>
                    <a:pt x="814" y="368"/>
                    <a:pt x="803" y="389"/>
                    <a:pt x="798" y="316"/>
                  </a:cubicBezTo>
                  <a:cubicBezTo>
                    <a:pt x="797" y="301"/>
                    <a:pt x="788" y="289"/>
                    <a:pt x="780" y="277"/>
                  </a:cubicBezTo>
                  <a:cubicBezTo>
                    <a:pt x="776" y="272"/>
                    <a:pt x="778" y="264"/>
                    <a:pt x="774" y="259"/>
                  </a:cubicBezTo>
                  <a:cubicBezTo>
                    <a:pt x="758" y="234"/>
                    <a:pt x="728" y="175"/>
                    <a:pt x="705" y="160"/>
                  </a:cubicBezTo>
                  <a:cubicBezTo>
                    <a:pt x="697" y="137"/>
                    <a:pt x="671" y="117"/>
                    <a:pt x="651" y="103"/>
                  </a:cubicBezTo>
                  <a:cubicBezTo>
                    <a:pt x="644" y="93"/>
                    <a:pt x="630" y="83"/>
                    <a:pt x="618" y="79"/>
                  </a:cubicBezTo>
                  <a:cubicBezTo>
                    <a:pt x="611" y="68"/>
                    <a:pt x="598" y="62"/>
                    <a:pt x="585" y="58"/>
                  </a:cubicBezTo>
                  <a:cubicBezTo>
                    <a:pt x="546" y="19"/>
                    <a:pt x="497" y="10"/>
                    <a:pt x="444" y="7"/>
                  </a:cubicBezTo>
                  <a:cubicBezTo>
                    <a:pt x="416" y="0"/>
                    <a:pt x="418" y="1"/>
                    <a:pt x="378" y="4"/>
                  </a:cubicBezTo>
                  <a:cubicBezTo>
                    <a:pt x="366" y="8"/>
                    <a:pt x="354" y="12"/>
                    <a:pt x="342" y="16"/>
                  </a:cubicBezTo>
                  <a:cubicBezTo>
                    <a:pt x="336" y="18"/>
                    <a:pt x="324" y="22"/>
                    <a:pt x="324" y="22"/>
                  </a:cubicBezTo>
                  <a:cubicBezTo>
                    <a:pt x="317" y="32"/>
                    <a:pt x="322" y="31"/>
                    <a:pt x="315" y="31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Freeform 150"/>
            <p:cNvSpPr>
              <a:spLocks/>
            </p:cNvSpPr>
            <p:nvPr/>
          </p:nvSpPr>
          <p:spPr bwMode="auto">
            <a:xfrm>
              <a:off x="7838" y="8928"/>
              <a:ext cx="877" cy="882"/>
            </a:xfrm>
            <a:custGeom>
              <a:avLst/>
              <a:gdLst>
                <a:gd name="T0" fmla="*/ 27 w 877"/>
                <a:gd name="T1" fmla="*/ 753 h 882"/>
                <a:gd name="T2" fmla="*/ 69 w 877"/>
                <a:gd name="T3" fmla="*/ 636 h 882"/>
                <a:gd name="T4" fmla="*/ 198 w 877"/>
                <a:gd name="T5" fmla="*/ 354 h 882"/>
                <a:gd name="T6" fmla="*/ 225 w 877"/>
                <a:gd name="T7" fmla="*/ 237 h 882"/>
                <a:gd name="T8" fmla="*/ 249 w 877"/>
                <a:gd name="T9" fmla="*/ 42 h 882"/>
                <a:gd name="T10" fmla="*/ 273 w 877"/>
                <a:gd name="T11" fmla="*/ 27 h 882"/>
                <a:gd name="T12" fmla="*/ 240 w 877"/>
                <a:gd name="T13" fmla="*/ 204 h 882"/>
                <a:gd name="T14" fmla="*/ 198 w 877"/>
                <a:gd name="T15" fmla="*/ 462 h 882"/>
                <a:gd name="T16" fmla="*/ 174 w 877"/>
                <a:gd name="T17" fmla="*/ 732 h 882"/>
                <a:gd name="T18" fmla="*/ 219 w 877"/>
                <a:gd name="T19" fmla="*/ 798 h 882"/>
                <a:gd name="T20" fmla="*/ 252 w 877"/>
                <a:gd name="T21" fmla="*/ 696 h 882"/>
                <a:gd name="T22" fmla="*/ 270 w 877"/>
                <a:gd name="T23" fmla="*/ 657 h 882"/>
                <a:gd name="T24" fmla="*/ 282 w 877"/>
                <a:gd name="T25" fmla="*/ 717 h 882"/>
                <a:gd name="T26" fmla="*/ 324 w 877"/>
                <a:gd name="T27" fmla="*/ 588 h 882"/>
                <a:gd name="T28" fmla="*/ 390 w 877"/>
                <a:gd name="T29" fmla="*/ 747 h 882"/>
                <a:gd name="T30" fmla="*/ 417 w 877"/>
                <a:gd name="T31" fmla="*/ 669 h 882"/>
                <a:gd name="T32" fmla="*/ 453 w 877"/>
                <a:gd name="T33" fmla="*/ 564 h 882"/>
                <a:gd name="T34" fmla="*/ 453 w 877"/>
                <a:gd name="T35" fmla="*/ 816 h 882"/>
                <a:gd name="T36" fmla="*/ 471 w 877"/>
                <a:gd name="T37" fmla="*/ 780 h 882"/>
                <a:gd name="T38" fmla="*/ 498 w 877"/>
                <a:gd name="T39" fmla="*/ 705 h 882"/>
                <a:gd name="T40" fmla="*/ 519 w 877"/>
                <a:gd name="T41" fmla="*/ 612 h 882"/>
                <a:gd name="T42" fmla="*/ 549 w 877"/>
                <a:gd name="T43" fmla="*/ 651 h 882"/>
                <a:gd name="T44" fmla="*/ 534 w 877"/>
                <a:gd name="T45" fmla="*/ 822 h 882"/>
                <a:gd name="T46" fmla="*/ 588 w 877"/>
                <a:gd name="T47" fmla="*/ 741 h 882"/>
                <a:gd name="T48" fmla="*/ 612 w 877"/>
                <a:gd name="T49" fmla="*/ 810 h 882"/>
                <a:gd name="T50" fmla="*/ 642 w 877"/>
                <a:gd name="T51" fmla="*/ 615 h 882"/>
                <a:gd name="T52" fmla="*/ 684 w 877"/>
                <a:gd name="T53" fmla="*/ 693 h 882"/>
                <a:gd name="T54" fmla="*/ 693 w 877"/>
                <a:gd name="T55" fmla="*/ 651 h 882"/>
                <a:gd name="T56" fmla="*/ 747 w 877"/>
                <a:gd name="T57" fmla="*/ 789 h 882"/>
                <a:gd name="T58" fmla="*/ 804 w 877"/>
                <a:gd name="T59" fmla="*/ 654 h 882"/>
                <a:gd name="T60" fmla="*/ 804 w 877"/>
                <a:gd name="T61" fmla="*/ 675 h 882"/>
                <a:gd name="T62" fmla="*/ 789 w 877"/>
                <a:gd name="T63" fmla="*/ 768 h 882"/>
                <a:gd name="T64" fmla="*/ 822 w 877"/>
                <a:gd name="T65" fmla="*/ 849 h 8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7" h="882">
                  <a:moveTo>
                    <a:pt x="0" y="813"/>
                  </a:moveTo>
                  <a:cubicBezTo>
                    <a:pt x="6" y="794"/>
                    <a:pt x="10" y="765"/>
                    <a:pt x="27" y="753"/>
                  </a:cubicBezTo>
                  <a:cubicBezTo>
                    <a:pt x="35" y="769"/>
                    <a:pt x="45" y="784"/>
                    <a:pt x="51" y="801"/>
                  </a:cubicBezTo>
                  <a:cubicBezTo>
                    <a:pt x="68" y="749"/>
                    <a:pt x="22" y="667"/>
                    <a:pt x="69" y="636"/>
                  </a:cubicBezTo>
                  <a:cubicBezTo>
                    <a:pt x="106" y="785"/>
                    <a:pt x="0" y="808"/>
                    <a:pt x="126" y="801"/>
                  </a:cubicBezTo>
                  <a:cubicBezTo>
                    <a:pt x="129" y="645"/>
                    <a:pt x="116" y="491"/>
                    <a:pt x="198" y="354"/>
                  </a:cubicBezTo>
                  <a:cubicBezTo>
                    <a:pt x="205" y="320"/>
                    <a:pt x="198" y="332"/>
                    <a:pt x="210" y="315"/>
                  </a:cubicBezTo>
                  <a:cubicBezTo>
                    <a:pt x="213" y="289"/>
                    <a:pt x="219" y="263"/>
                    <a:pt x="225" y="237"/>
                  </a:cubicBezTo>
                  <a:cubicBezTo>
                    <a:pt x="226" y="221"/>
                    <a:pt x="227" y="205"/>
                    <a:pt x="228" y="189"/>
                  </a:cubicBezTo>
                  <a:cubicBezTo>
                    <a:pt x="231" y="131"/>
                    <a:pt x="229" y="92"/>
                    <a:pt x="249" y="42"/>
                  </a:cubicBezTo>
                  <a:cubicBezTo>
                    <a:pt x="256" y="25"/>
                    <a:pt x="255" y="10"/>
                    <a:pt x="270" y="0"/>
                  </a:cubicBezTo>
                  <a:cubicBezTo>
                    <a:pt x="277" y="21"/>
                    <a:pt x="278" y="12"/>
                    <a:pt x="273" y="27"/>
                  </a:cubicBezTo>
                  <a:cubicBezTo>
                    <a:pt x="271" y="69"/>
                    <a:pt x="262" y="110"/>
                    <a:pt x="249" y="150"/>
                  </a:cubicBezTo>
                  <a:cubicBezTo>
                    <a:pt x="247" y="168"/>
                    <a:pt x="244" y="186"/>
                    <a:pt x="240" y="204"/>
                  </a:cubicBezTo>
                  <a:cubicBezTo>
                    <a:pt x="236" y="248"/>
                    <a:pt x="237" y="267"/>
                    <a:pt x="225" y="303"/>
                  </a:cubicBezTo>
                  <a:cubicBezTo>
                    <a:pt x="224" y="342"/>
                    <a:pt x="225" y="422"/>
                    <a:pt x="198" y="462"/>
                  </a:cubicBezTo>
                  <a:cubicBezTo>
                    <a:pt x="198" y="473"/>
                    <a:pt x="211" y="577"/>
                    <a:pt x="186" y="615"/>
                  </a:cubicBezTo>
                  <a:cubicBezTo>
                    <a:pt x="183" y="654"/>
                    <a:pt x="180" y="694"/>
                    <a:pt x="174" y="732"/>
                  </a:cubicBezTo>
                  <a:cubicBezTo>
                    <a:pt x="175" y="755"/>
                    <a:pt x="164" y="782"/>
                    <a:pt x="177" y="801"/>
                  </a:cubicBezTo>
                  <a:cubicBezTo>
                    <a:pt x="185" y="813"/>
                    <a:pt x="205" y="801"/>
                    <a:pt x="219" y="798"/>
                  </a:cubicBezTo>
                  <a:cubicBezTo>
                    <a:pt x="226" y="796"/>
                    <a:pt x="230" y="773"/>
                    <a:pt x="231" y="768"/>
                  </a:cubicBezTo>
                  <a:cubicBezTo>
                    <a:pt x="238" y="744"/>
                    <a:pt x="246" y="720"/>
                    <a:pt x="252" y="696"/>
                  </a:cubicBezTo>
                  <a:cubicBezTo>
                    <a:pt x="255" y="658"/>
                    <a:pt x="261" y="635"/>
                    <a:pt x="273" y="600"/>
                  </a:cubicBezTo>
                  <a:cubicBezTo>
                    <a:pt x="283" y="616"/>
                    <a:pt x="274" y="639"/>
                    <a:pt x="270" y="657"/>
                  </a:cubicBezTo>
                  <a:cubicBezTo>
                    <a:pt x="272" y="681"/>
                    <a:pt x="271" y="705"/>
                    <a:pt x="276" y="729"/>
                  </a:cubicBezTo>
                  <a:cubicBezTo>
                    <a:pt x="277" y="733"/>
                    <a:pt x="280" y="721"/>
                    <a:pt x="282" y="717"/>
                  </a:cubicBezTo>
                  <a:cubicBezTo>
                    <a:pt x="288" y="703"/>
                    <a:pt x="290" y="690"/>
                    <a:pt x="294" y="675"/>
                  </a:cubicBezTo>
                  <a:cubicBezTo>
                    <a:pt x="301" y="646"/>
                    <a:pt x="316" y="617"/>
                    <a:pt x="324" y="588"/>
                  </a:cubicBezTo>
                  <a:cubicBezTo>
                    <a:pt x="328" y="574"/>
                    <a:pt x="327" y="557"/>
                    <a:pt x="342" y="552"/>
                  </a:cubicBezTo>
                  <a:cubicBezTo>
                    <a:pt x="441" y="566"/>
                    <a:pt x="284" y="760"/>
                    <a:pt x="390" y="747"/>
                  </a:cubicBezTo>
                  <a:cubicBezTo>
                    <a:pt x="402" y="723"/>
                    <a:pt x="402" y="720"/>
                    <a:pt x="408" y="696"/>
                  </a:cubicBezTo>
                  <a:cubicBezTo>
                    <a:pt x="410" y="687"/>
                    <a:pt x="417" y="669"/>
                    <a:pt x="417" y="669"/>
                  </a:cubicBezTo>
                  <a:cubicBezTo>
                    <a:pt x="421" y="638"/>
                    <a:pt x="425" y="608"/>
                    <a:pt x="435" y="579"/>
                  </a:cubicBezTo>
                  <a:cubicBezTo>
                    <a:pt x="437" y="564"/>
                    <a:pt x="440" y="539"/>
                    <a:pt x="453" y="564"/>
                  </a:cubicBezTo>
                  <a:cubicBezTo>
                    <a:pt x="452" y="661"/>
                    <a:pt x="450" y="758"/>
                    <a:pt x="450" y="855"/>
                  </a:cubicBezTo>
                  <a:cubicBezTo>
                    <a:pt x="450" y="868"/>
                    <a:pt x="451" y="829"/>
                    <a:pt x="453" y="816"/>
                  </a:cubicBezTo>
                  <a:cubicBezTo>
                    <a:pt x="454" y="809"/>
                    <a:pt x="460" y="791"/>
                    <a:pt x="462" y="786"/>
                  </a:cubicBezTo>
                  <a:cubicBezTo>
                    <a:pt x="463" y="783"/>
                    <a:pt x="468" y="782"/>
                    <a:pt x="471" y="780"/>
                  </a:cubicBezTo>
                  <a:cubicBezTo>
                    <a:pt x="476" y="764"/>
                    <a:pt x="483" y="749"/>
                    <a:pt x="489" y="732"/>
                  </a:cubicBezTo>
                  <a:cubicBezTo>
                    <a:pt x="492" y="723"/>
                    <a:pt x="498" y="705"/>
                    <a:pt x="498" y="705"/>
                  </a:cubicBezTo>
                  <a:cubicBezTo>
                    <a:pt x="501" y="682"/>
                    <a:pt x="503" y="655"/>
                    <a:pt x="510" y="633"/>
                  </a:cubicBezTo>
                  <a:cubicBezTo>
                    <a:pt x="513" y="588"/>
                    <a:pt x="509" y="582"/>
                    <a:pt x="519" y="612"/>
                  </a:cubicBezTo>
                  <a:cubicBezTo>
                    <a:pt x="520" y="615"/>
                    <a:pt x="525" y="616"/>
                    <a:pt x="528" y="618"/>
                  </a:cubicBezTo>
                  <a:cubicBezTo>
                    <a:pt x="533" y="633"/>
                    <a:pt x="533" y="646"/>
                    <a:pt x="549" y="651"/>
                  </a:cubicBezTo>
                  <a:cubicBezTo>
                    <a:pt x="544" y="684"/>
                    <a:pt x="533" y="716"/>
                    <a:pt x="528" y="750"/>
                  </a:cubicBezTo>
                  <a:cubicBezTo>
                    <a:pt x="527" y="774"/>
                    <a:pt x="512" y="811"/>
                    <a:pt x="534" y="822"/>
                  </a:cubicBezTo>
                  <a:cubicBezTo>
                    <a:pt x="539" y="821"/>
                    <a:pt x="561" y="822"/>
                    <a:pt x="567" y="813"/>
                  </a:cubicBezTo>
                  <a:cubicBezTo>
                    <a:pt x="580" y="793"/>
                    <a:pt x="581" y="763"/>
                    <a:pt x="588" y="741"/>
                  </a:cubicBezTo>
                  <a:cubicBezTo>
                    <a:pt x="593" y="756"/>
                    <a:pt x="597" y="769"/>
                    <a:pt x="603" y="783"/>
                  </a:cubicBezTo>
                  <a:cubicBezTo>
                    <a:pt x="607" y="792"/>
                    <a:pt x="612" y="810"/>
                    <a:pt x="612" y="810"/>
                  </a:cubicBezTo>
                  <a:cubicBezTo>
                    <a:pt x="614" y="768"/>
                    <a:pt x="617" y="726"/>
                    <a:pt x="621" y="684"/>
                  </a:cubicBezTo>
                  <a:cubicBezTo>
                    <a:pt x="623" y="664"/>
                    <a:pt x="617" y="621"/>
                    <a:pt x="642" y="615"/>
                  </a:cubicBezTo>
                  <a:cubicBezTo>
                    <a:pt x="660" y="670"/>
                    <a:pt x="591" y="805"/>
                    <a:pt x="657" y="783"/>
                  </a:cubicBezTo>
                  <a:cubicBezTo>
                    <a:pt x="671" y="755"/>
                    <a:pt x="674" y="722"/>
                    <a:pt x="684" y="693"/>
                  </a:cubicBezTo>
                  <a:cubicBezTo>
                    <a:pt x="685" y="685"/>
                    <a:pt x="685" y="677"/>
                    <a:pt x="687" y="669"/>
                  </a:cubicBezTo>
                  <a:cubicBezTo>
                    <a:pt x="688" y="663"/>
                    <a:pt x="693" y="651"/>
                    <a:pt x="693" y="651"/>
                  </a:cubicBezTo>
                  <a:cubicBezTo>
                    <a:pt x="695" y="628"/>
                    <a:pt x="692" y="604"/>
                    <a:pt x="717" y="621"/>
                  </a:cubicBezTo>
                  <a:cubicBezTo>
                    <a:pt x="725" y="856"/>
                    <a:pt x="671" y="819"/>
                    <a:pt x="747" y="789"/>
                  </a:cubicBezTo>
                  <a:cubicBezTo>
                    <a:pt x="771" y="757"/>
                    <a:pt x="772" y="719"/>
                    <a:pt x="789" y="684"/>
                  </a:cubicBezTo>
                  <a:cubicBezTo>
                    <a:pt x="792" y="669"/>
                    <a:pt x="791" y="663"/>
                    <a:pt x="804" y="654"/>
                  </a:cubicBezTo>
                  <a:cubicBezTo>
                    <a:pt x="806" y="657"/>
                    <a:pt x="810" y="659"/>
                    <a:pt x="810" y="663"/>
                  </a:cubicBezTo>
                  <a:cubicBezTo>
                    <a:pt x="810" y="667"/>
                    <a:pt x="805" y="671"/>
                    <a:pt x="804" y="675"/>
                  </a:cubicBezTo>
                  <a:cubicBezTo>
                    <a:pt x="799" y="695"/>
                    <a:pt x="798" y="713"/>
                    <a:pt x="789" y="732"/>
                  </a:cubicBezTo>
                  <a:cubicBezTo>
                    <a:pt x="788" y="737"/>
                    <a:pt x="781" y="765"/>
                    <a:pt x="789" y="768"/>
                  </a:cubicBezTo>
                  <a:cubicBezTo>
                    <a:pt x="790" y="768"/>
                    <a:pt x="848" y="735"/>
                    <a:pt x="852" y="732"/>
                  </a:cubicBezTo>
                  <a:cubicBezTo>
                    <a:pt x="877" y="807"/>
                    <a:pt x="838" y="801"/>
                    <a:pt x="822" y="849"/>
                  </a:cubicBezTo>
                  <a:cubicBezTo>
                    <a:pt x="818" y="860"/>
                    <a:pt x="812" y="874"/>
                    <a:pt x="804" y="882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Freeform 151"/>
            <p:cNvSpPr>
              <a:spLocks/>
            </p:cNvSpPr>
            <p:nvPr/>
          </p:nvSpPr>
          <p:spPr bwMode="auto">
            <a:xfrm>
              <a:off x="7832" y="9602"/>
              <a:ext cx="828" cy="421"/>
            </a:xfrm>
            <a:custGeom>
              <a:avLst/>
              <a:gdLst>
                <a:gd name="T0" fmla="*/ 0 w 828"/>
                <a:gd name="T1" fmla="*/ 1 h 421"/>
                <a:gd name="T2" fmla="*/ 12 w 828"/>
                <a:gd name="T3" fmla="*/ 43 h 421"/>
                <a:gd name="T4" fmla="*/ 36 w 828"/>
                <a:gd name="T5" fmla="*/ 100 h 421"/>
                <a:gd name="T6" fmla="*/ 48 w 828"/>
                <a:gd name="T7" fmla="*/ 115 h 421"/>
                <a:gd name="T8" fmla="*/ 72 w 828"/>
                <a:gd name="T9" fmla="*/ 148 h 421"/>
                <a:gd name="T10" fmla="*/ 126 w 828"/>
                <a:gd name="T11" fmla="*/ 253 h 421"/>
                <a:gd name="T12" fmla="*/ 159 w 828"/>
                <a:gd name="T13" fmla="*/ 274 h 421"/>
                <a:gd name="T14" fmla="*/ 177 w 828"/>
                <a:gd name="T15" fmla="*/ 289 h 421"/>
                <a:gd name="T16" fmla="*/ 198 w 828"/>
                <a:gd name="T17" fmla="*/ 313 h 421"/>
                <a:gd name="T18" fmla="*/ 234 w 828"/>
                <a:gd name="T19" fmla="*/ 352 h 421"/>
                <a:gd name="T20" fmla="*/ 252 w 828"/>
                <a:gd name="T21" fmla="*/ 364 h 421"/>
                <a:gd name="T22" fmla="*/ 258 w 828"/>
                <a:gd name="T23" fmla="*/ 373 h 421"/>
                <a:gd name="T24" fmla="*/ 339 w 828"/>
                <a:gd name="T25" fmla="*/ 403 h 421"/>
                <a:gd name="T26" fmla="*/ 366 w 828"/>
                <a:gd name="T27" fmla="*/ 415 h 421"/>
                <a:gd name="T28" fmla="*/ 384 w 828"/>
                <a:gd name="T29" fmla="*/ 421 h 421"/>
                <a:gd name="T30" fmla="*/ 519 w 828"/>
                <a:gd name="T31" fmla="*/ 397 h 421"/>
                <a:gd name="T32" fmla="*/ 564 w 828"/>
                <a:gd name="T33" fmla="*/ 382 h 421"/>
                <a:gd name="T34" fmla="*/ 591 w 828"/>
                <a:gd name="T35" fmla="*/ 373 h 421"/>
                <a:gd name="T36" fmla="*/ 624 w 828"/>
                <a:gd name="T37" fmla="*/ 349 h 421"/>
                <a:gd name="T38" fmla="*/ 630 w 828"/>
                <a:gd name="T39" fmla="*/ 340 h 421"/>
                <a:gd name="T40" fmla="*/ 639 w 828"/>
                <a:gd name="T41" fmla="*/ 337 h 421"/>
                <a:gd name="T42" fmla="*/ 675 w 828"/>
                <a:gd name="T43" fmla="*/ 298 h 421"/>
                <a:gd name="T44" fmla="*/ 693 w 828"/>
                <a:gd name="T45" fmla="*/ 286 h 421"/>
                <a:gd name="T46" fmla="*/ 696 w 828"/>
                <a:gd name="T47" fmla="*/ 277 h 421"/>
                <a:gd name="T48" fmla="*/ 705 w 828"/>
                <a:gd name="T49" fmla="*/ 271 h 421"/>
                <a:gd name="T50" fmla="*/ 732 w 828"/>
                <a:gd name="T51" fmla="*/ 241 h 421"/>
                <a:gd name="T52" fmla="*/ 741 w 828"/>
                <a:gd name="T53" fmla="*/ 235 h 421"/>
                <a:gd name="T54" fmla="*/ 777 w 828"/>
                <a:gd name="T55" fmla="*/ 163 h 421"/>
                <a:gd name="T56" fmla="*/ 792 w 828"/>
                <a:gd name="T57" fmla="*/ 115 h 421"/>
                <a:gd name="T58" fmla="*/ 819 w 828"/>
                <a:gd name="T59" fmla="*/ 70 h 421"/>
                <a:gd name="T60" fmla="*/ 828 w 828"/>
                <a:gd name="T61" fmla="*/ 43 h 42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28" h="421">
                  <a:moveTo>
                    <a:pt x="0" y="1"/>
                  </a:moveTo>
                  <a:cubicBezTo>
                    <a:pt x="22" y="8"/>
                    <a:pt x="7" y="0"/>
                    <a:pt x="12" y="43"/>
                  </a:cubicBezTo>
                  <a:cubicBezTo>
                    <a:pt x="14" y="63"/>
                    <a:pt x="22" y="86"/>
                    <a:pt x="36" y="100"/>
                  </a:cubicBezTo>
                  <a:cubicBezTo>
                    <a:pt x="44" y="123"/>
                    <a:pt x="32" y="96"/>
                    <a:pt x="48" y="115"/>
                  </a:cubicBezTo>
                  <a:cubicBezTo>
                    <a:pt x="57" y="126"/>
                    <a:pt x="59" y="139"/>
                    <a:pt x="72" y="148"/>
                  </a:cubicBezTo>
                  <a:cubicBezTo>
                    <a:pt x="92" y="178"/>
                    <a:pt x="90" y="229"/>
                    <a:pt x="126" y="253"/>
                  </a:cubicBezTo>
                  <a:cubicBezTo>
                    <a:pt x="131" y="269"/>
                    <a:pt x="144" y="270"/>
                    <a:pt x="159" y="274"/>
                  </a:cubicBezTo>
                  <a:cubicBezTo>
                    <a:pt x="165" y="280"/>
                    <a:pt x="172" y="283"/>
                    <a:pt x="177" y="289"/>
                  </a:cubicBezTo>
                  <a:cubicBezTo>
                    <a:pt x="184" y="298"/>
                    <a:pt x="187" y="305"/>
                    <a:pt x="198" y="313"/>
                  </a:cubicBezTo>
                  <a:cubicBezTo>
                    <a:pt x="204" y="332"/>
                    <a:pt x="217" y="343"/>
                    <a:pt x="234" y="352"/>
                  </a:cubicBezTo>
                  <a:cubicBezTo>
                    <a:pt x="240" y="356"/>
                    <a:pt x="252" y="364"/>
                    <a:pt x="252" y="364"/>
                  </a:cubicBezTo>
                  <a:cubicBezTo>
                    <a:pt x="254" y="367"/>
                    <a:pt x="255" y="371"/>
                    <a:pt x="258" y="373"/>
                  </a:cubicBezTo>
                  <a:cubicBezTo>
                    <a:pt x="269" y="380"/>
                    <a:pt x="324" y="398"/>
                    <a:pt x="339" y="403"/>
                  </a:cubicBezTo>
                  <a:cubicBezTo>
                    <a:pt x="348" y="406"/>
                    <a:pt x="357" y="412"/>
                    <a:pt x="366" y="415"/>
                  </a:cubicBezTo>
                  <a:cubicBezTo>
                    <a:pt x="372" y="417"/>
                    <a:pt x="384" y="421"/>
                    <a:pt x="384" y="421"/>
                  </a:cubicBezTo>
                  <a:cubicBezTo>
                    <a:pt x="452" y="418"/>
                    <a:pt x="465" y="415"/>
                    <a:pt x="519" y="397"/>
                  </a:cubicBezTo>
                  <a:cubicBezTo>
                    <a:pt x="534" y="392"/>
                    <a:pt x="549" y="387"/>
                    <a:pt x="564" y="382"/>
                  </a:cubicBezTo>
                  <a:cubicBezTo>
                    <a:pt x="573" y="379"/>
                    <a:pt x="591" y="373"/>
                    <a:pt x="591" y="373"/>
                  </a:cubicBezTo>
                  <a:cubicBezTo>
                    <a:pt x="599" y="360"/>
                    <a:pt x="610" y="354"/>
                    <a:pt x="624" y="349"/>
                  </a:cubicBezTo>
                  <a:cubicBezTo>
                    <a:pt x="626" y="346"/>
                    <a:pt x="627" y="342"/>
                    <a:pt x="630" y="340"/>
                  </a:cubicBezTo>
                  <a:cubicBezTo>
                    <a:pt x="632" y="338"/>
                    <a:pt x="637" y="339"/>
                    <a:pt x="639" y="337"/>
                  </a:cubicBezTo>
                  <a:cubicBezTo>
                    <a:pt x="654" y="322"/>
                    <a:pt x="654" y="305"/>
                    <a:pt x="675" y="298"/>
                  </a:cubicBezTo>
                  <a:cubicBezTo>
                    <a:pt x="680" y="293"/>
                    <a:pt x="688" y="291"/>
                    <a:pt x="693" y="286"/>
                  </a:cubicBezTo>
                  <a:cubicBezTo>
                    <a:pt x="695" y="284"/>
                    <a:pt x="694" y="279"/>
                    <a:pt x="696" y="277"/>
                  </a:cubicBezTo>
                  <a:cubicBezTo>
                    <a:pt x="698" y="274"/>
                    <a:pt x="702" y="273"/>
                    <a:pt x="705" y="271"/>
                  </a:cubicBezTo>
                  <a:cubicBezTo>
                    <a:pt x="711" y="254"/>
                    <a:pt x="716" y="252"/>
                    <a:pt x="732" y="241"/>
                  </a:cubicBezTo>
                  <a:cubicBezTo>
                    <a:pt x="735" y="239"/>
                    <a:pt x="741" y="235"/>
                    <a:pt x="741" y="235"/>
                  </a:cubicBezTo>
                  <a:cubicBezTo>
                    <a:pt x="749" y="210"/>
                    <a:pt x="765" y="187"/>
                    <a:pt x="777" y="163"/>
                  </a:cubicBezTo>
                  <a:cubicBezTo>
                    <a:pt x="784" y="149"/>
                    <a:pt x="787" y="130"/>
                    <a:pt x="792" y="115"/>
                  </a:cubicBezTo>
                  <a:cubicBezTo>
                    <a:pt x="797" y="100"/>
                    <a:pt x="814" y="85"/>
                    <a:pt x="819" y="70"/>
                  </a:cubicBezTo>
                  <a:cubicBezTo>
                    <a:pt x="822" y="61"/>
                    <a:pt x="828" y="43"/>
                    <a:pt x="828" y="43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Freeform 152"/>
            <p:cNvSpPr>
              <a:spLocks/>
            </p:cNvSpPr>
            <p:nvPr/>
          </p:nvSpPr>
          <p:spPr bwMode="auto">
            <a:xfrm>
              <a:off x="3464" y="8410"/>
              <a:ext cx="919" cy="584"/>
            </a:xfrm>
            <a:custGeom>
              <a:avLst/>
              <a:gdLst>
                <a:gd name="T0" fmla="*/ 129 w 919"/>
                <a:gd name="T1" fmla="*/ 118 h 584"/>
                <a:gd name="T2" fmla="*/ 30 w 919"/>
                <a:gd name="T3" fmla="*/ 319 h 584"/>
                <a:gd name="T4" fmla="*/ 9 w 919"/>
                <a:gd name="T5" fmla="*/ 388 h 584"/>
                <a:gd name="T6" fmla="*/ 24 w 919"/>
                <a:gd name="T7" fmla="*/ 394 h 584"/>
                <a:gd name="T8" fmla="*/ 45 w 919"/>
                <a:gd name="T9" fmla="*/ 379 h 584"/>
                <a:gd name="T10" fmla="*/ 15 w 919"/>
                <a:gd name="T11" fmla="*/ 469 h 584"/>
                <a:gd name="T12" fmla="*/ 54 w 919"/>
                <a:gd name="T13" fmla="*/ 514 h 584"/>
                <a:gd name="T14" fmla="*/ 78 w 919"/>
                <a:gd name="T15" fmla="*/ 481 h 584"/>
                <a:gd name="T16" fmla="*/ 111 w 919"/>
                <a:gd name="T17" fmla="*/ 364 h 584"/>
                <a:gd name="T18" fmla="*/ 165 w 919"/>
                <a:gd name="T19" fmla="*/ 388 h 584"/>
                <a:gd name="T20" fmla="*/ 180 w 919"/>
                <a:gd name="T21" fmla="*/ 466 h 584"/>
                <a:gd name="T22" fmla="*/ 195 w 919"/>
                <a:gd name="T23" fmla="*/ 433 h 584"/>
                <a:gd name="T24" fmla="*/ 207 w 919"/>
                <a:gd name="T25" fmla="*/ 475 h 584"/>
                <a:gd name="T26" fmla="*/ 234 w 919"/>
                <a:gd name="T27" fmla="*/ 472 h 584"/>
                <a:gd name="T28" fmla="*/ 297 w 919"/>
                <a:gd name="T29" fmla="*/ 340 h 584"/>
                <a:gd name="T30" fmla="*/ 336 w 919"/>
                <a:gd name="T31" fmla="*/ 391 h 584"/>
                <a:gd name="T32" fmla="*/ 378 w 919"/>
                <a:gd name="T33" fmla="*/ 436 h 584"/>
                <a:gd name="T34" fmla="*/ 408 w 919"/>
                <a:gd name="T35" fmla="*/ 457 h 584"/>
                <a:gd name="T36" fmla="*/ 444 w 919"/>
                <a:gd name="T37" fmla="*/ 421 h 584"/>
                <a:gd name="T38" fmla="*/ 477 w 919"/>
                <a:gd name="T39" fmla="*/ 406 h 584"/>
                <a:gd name="T40" fmla="*/ 498 w 919"/>
                <a:gd name="T41" fmla="*/ 565 h 584"/>
                <a:gd name="T42" fmla="*/ 510 w 919"/>
                <a:gd name="T43" fmla="*/ 460 h 584"/>
                <a:gd name="T44" fmla="*/ 522 w 919"/>
                <a:gd name="T45" fmla="*/ 499 h 584"/>
                <a:gd name="T46" fmla="*/ 573 w 919"/>
                <a:gd name="T47" fmla="*/ 508 h 584"/>
                <a:gd name="T48" fmla="*/ 615 w 919"/>
                <a:gd name="T49" fmla="*/ 529 h 584"/>
                <a:gd name="T50" fmla="*/ 693 w 919"/>
                <a:gd name="T51" fmla="*/ 415 h 584"/>
                <a:gd name="T52" fmla="*/ 771 w 919"/>
                <a:gd name="T53" fmla="*/ 499 h 584"/>
                <a:gd name="T54" fmla="*/ 777 w 919"/>
                <a:gd name="T55" fmla="*/ 454 h 584"/>
                <a:gd name="T56" fmla="*/ 831 w 919"/>
                <a:gd name="T57" fmla="*/ 529 h 584"/>
                <a:gd name="T58" fmla="*/ 867 w 919"/>
                <a:gd name="T59" fmla="*/ 517 h 584"/>
                <a:gd name="T60" fmla="*/ 897 w 919"/>
                <a:gd name="T61" fmla="*/ 355 h 584"/>
                <a:gd name="T62" fmla="*/ 888 w 919"/>
                <a:gd name="T63" fmla="*/ 244 h 584"/>
                <a:gd name="T64" fmla="*/ 852 w 919"/>
                <a:gd name="T65" fmla="*/ 190 h 584"/>
                <a:gd name="T66" fmla="*/ 642 w 919"/>
                <a:gd name="T67" fmla="*/ 97 h 584"/>
                <a:gd name="T68" fmla="*/ 330 w 919"/>
                <a:gd name="T69" fmla="*/ 10 h 584"/>
                <a:gd name="T70" fmla="*/ 174 w 919"/>
                <a:gd name="T71" fmla="*/ 25 h 584"/>
                <a:gd name="T72" fmla="*/ 144 w 919"/>
                <a:gd name="T73" fmla="*/ 97 h 58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19" h="584">
                  <a:moveTo>
                    <a:pt x="144" y="70"/>
                  </a:moveTo>
                  <a:cubicBezTo>
                    <a:pt x="140" y="91"/>
                    <a:pt x="140" y="102"/>
                    <a:pt x="129" y="118"/>
                  </a:cubicBezTo>
                  <a:cubicBezTo>
                    <a:pt x="118" y="174"/>
                    <a:pt x="84" y="205"/>
                    <a:pt x="60" y="253"/>
                  </a:cubicBezTo>
                  <a:cubicBezTo>
                    <a:pt x="50" y="273"/>
                    <a:pt x="46" y="303"/>
                    <a:pt x="30" y="319"/>
                  </a:cubicBezTo>
                  <a:cubicBezTo>
                    <a:pt x="26" y="337"/>
                    <a:pt x="21" y="353"/>
                    <a:pt x="15" y="370"/>
                  </a:cubicBezTo>
                  <a:cubicBezTo>
                    <a:pt x="13" y="376"/>
                    <a:pt x="11" y="382"/>
                    <a:pt x="9" y="388"/>
                  </a:cubicBezTo>
                  <a:cubicBezTo>
                    <a:pt x="8" y="391"/>
                    <a:pt x="3" y="398"/>
                    <a:pt x="6" y="397"/>
                  </a:cubicBezTo>
                  <a:cubicBezTo>
                    <a:pt x="12" y="396"/>
                    <a:pt x="18" y="395"/>
                    <a:pt x="24" y="394"/>
                  </a:cubicBezTo>
                  <a:cubicBezTo>
                    <a:pt x="30" y="392"/>
                    <a:pt x="42" y="388"/>
                    <a:pt x="42" y="388"/>
                  </a:cubicBezTo>
                  <a:cubicBezTo>
                    <a:pt x="43" y="385"/>
                    <a:pt x="45" y="376"/>
                    <a:pt x="45" y="379"/>
                  </a:cubicBezTo>
                  <a:cubicBezTo>
                    <a:pt x="45" y="391"/>
                    <a:pt x="40" y="404"/>
                    <a:pt x="36" y="415"/>
                  </a:cubicBezTo>
                  <a:cubicBezTo>
                    <a:pt x="30" y="434"/>
                    <a:pt x="21" y="450"/>
                    <a:pt x="15" y="469"/>
                  </a:cubicBezTo>
                  <a:cubicBezTo>
                    <a:pt x="12" y="479"/>
                    <a:pt x="0" y="496"/>
                    <a:pt x="0" y="496"/>
                  </a:cubicBezTo>
                  <a:cubicBezTo>
                    <a:pt x="18" y="508"/>
                    <a:pt x="33" y="511"/>
                    <a:pt x="54" y="514"/>
                  </a:cubicBezTo>
                  <a:cubicBezTo>
                    <a:pt x="58" y="513"/>
                    <a:pt x="63" y="514"/>
                    <a:pt x="66" y="511"/>
                  </a:cubicBezTo>
                  <a:cubicBezTo>
                    <a:pt x="70" y="508"/>
                    <a:pt x="77" y="483"/>
                    <a:pt x="78" y="481"/>
                  </a:cubicBezTo>
                  <a:cubicBezTo>
                    <a:pt x="86" y="457"/>
                    <a:pt x="89" y="433"/>
                    <a:pt x="96" y="409"/>
                  </a:cubicBezTo>
                  <a:cubicBezTo>
                    <a:pt x="96" y="409"/>
                    <a:pt x="110" y="364"/>
                    <a:pt x="111" y="364"/>
                  </a:cubicBezTo>
                  <a:cubicBezTo>
                    <a:pt x="117" y="360"/>
                    <a:pt x="129" y="352"/>
                    <a:pt x="129" y="352"/>
                  </a:cubicBezTo>
                  <a:cubicBezTo>
                    <a:pt x="167" y="377"/>
                    <a:pt x="107" y="395"/>
                    <a:pt x="165" y="388"/>
                  </a:cubicBezTo>
                  <a:cubicBezTo>
                    <a:pt x="170" y="374"/>
                    <a:pt x="174" y="368"/>
                    <a:pt x="177" y="352"/>
                  </a:cubicBezTo>
                  <a:cubicBezTo>
                    <a:pt x="178" y="390"/>
                    <a:pt x="176" y="428"/>
                    <a:pt x="180" y="466"/>
                  </a:cubicBezTo>
                  <a:cubicBezTo>
                    <a:pt x="180" y="469"/>
                    <a:pt x="188" y="466"/>
                    <a:pt x="189" y="463"/>
                  </a:cubicBezTo>
                  <a:cubicBezTo>
                    <a:pt x="194" y="454"/>
                    <a:pt x="193" y="443"/>
                    <a:pt x="195" y="433"/>
                  </a:cubicBezTo>
                  <a:cubicBezTo>
                    <a:pt x="202" y="404"/>
                    <a:pt x="206" y="375"/>
                    <a:pt x="216" y="346"/>
                  </a:cubicBezTo>
                  <a:cubicBezTo>
                    <a:pt x="240" y="382"/>
                    <a:pt x="220" y="436"/>
                    <a:pt x="207" y="475"/>
                  </a:cubicBezTo>
                  <a:cubicBezTo>
                    <a:pt x="209" y="495"/>
                    <a:pt x="205" y="512"/>
                    <a:pt x="222" y="523"/>
                  </a:cubicBezTo>
                  <a:cubicBezTo>
                    <a:pt x="226" y="511"/>
                    <a:pt x="227" y="479"/>
                    <a:pt x="234" y="472"/>
                  </a:cubicBezTo>
                  <a:cubicBezTo>
                    <a:pt x="239" y="467"/>
                    <a:pt x="246" y="467"/>
                    <a:pt x="252" y="463"/>
                  </a:cubicBezTo>
                  <a:cubicBezTo>
                    <a:pt x="274" y="430"/>
                    <a:pt x="284" y="378"/>
                    <a:pt x="297" y="340"/>
                  </a:cubicBezTo>
                  <a:cubicBezTo>
                    <a:pt x="325" y="359"/>
                    <a:pt x="311" y="429"/>
                    <a:pt x="312" y="445"/>
                  </a:cubicBezTo>
                  <a:cubicBezTo>
                    <a:pt x="342" y="438"/>
                    <a:pt x="334" y="424"/>
                    <a:pt x="336" y="391"/>
                  </a:cubicBezTo>
                  <a:cubicBezTo>
                    <a:pt x="342" y="392"/>
                    <a:pt x="349" y="391"/>
                    <a:pt x="354" y="394"/>
                  </a:cubicBezTo>
                  <a:cubicBezTo>
                    <a:pt x="361" y="398"/>
                    <a:pt x="362" y="425"/>
                    <a:pt x="378" y="436"/>
                  </a:cubicBezTo>
                  <a:cubicBezTo>
                    <a:pt x="382" y="421"/>
                    <a:pt x="381" y="405"/>
                    <a:pt x="396" y="400"/>
                  </a:cubicBezTo>
                  <a:cubicBezTo>
                    <a:pt x="409" y="420"/>
                    <a:pt x="406" y="429"/>
                    <a:pt x="408" y="457"/>
                  </a:cubicBezTo>
                  <a:cubicBezTo>
                    <a:pt x="416" y="456"/>
                    <a:pt x="425" y="457"/>
                    <a:pt x="432" y="454"/>
                  </a:cubicBezTo>
                  <a:cubicBezTo>
                    <a:pt x="440" y="451"/>
                    <a:pt x="443" y="427"/>
                    <a:pt x="444" y="421"/>
                  </a:cubicBezTo>
                  <a:cubicBezTo>
                    <a:pt x="448" y="403"/>
                    <a:pt x="450" y="386"/>
                    <a:pt x="465" y="376"/>
                  </a:cubicBezTo>
                  <a:cubicBezTo>
                    <a:pt x="469" y="387"/>
                    <a:pt x="474" y="395"/>
                    <a:pt x="477" y="406"/>
                  </a:cubicBezTo>
                  <a:cubicBezTo>
                    <a:pt x="478" y="463"/>
                    <a:pt x="474" y="520"/>
                    <a:pt x="480" y="577"/>
                  </a:cubicBezTo>
                  <a:cubicBezTo>
                    <a:pt x="481" y="584"/>
                    <a:pt x="496" y="572"/>
                    <a:pt x="498" y="565"/>
                  </a:cubicBezTo>
                  <a:cubicBezTo>
                    <a:pt x="500" y="524"/>
                    <a:pt x="491" y="481"/>
                    <a:pt x="504" y="442"/>
                  </a:cubicBezTo>
                  <a:cubicBezTo>
                    <a:pt x="506" y="436"/>
                    <a:pt x="508" y="454"/>
                    <a:pt x="510" y="460"/>
                  </a:cubicBezTo>
                  <a:cubicBezTo>
                    <a:pt x="515" y="478"/>
                    <a:pt x="512" y="468"/>
                    <a:pt x="519" y="490"/>
                  </a:cubicBezTo>
                  <a:cubicBezTo>
                    <a:pt x="520" y="493"/>
                    <a:pt x="522" y="499"/>
                    <a:pt x="522" y="499"/>
                  </a:cubicBezTo>
                  <a:cubicBezTo>
                    <a:pt x="525" y="557"/>
                    <a:pt x="511" y="562"/>
                    <a:pt x="555" y="556"/>
                  </a:cubicBezTo>
                  <a:cubicBezTo>
                    <a:pt x="567" y="539"/>
                    <a:pt x="552" y="515"/>
                    <a:pt x="573" y="508"/>
                  </a:cubicBezTo>
                  <a:cubicBezTo>
                    <a:pt x="580" y="498"/>
                    <a:pt x="585" y="494"/>
                    <a:pt x="597" y="490"/>
                  </a:cubicBezTo>
                  <a:cubicBezTo>
                    <a:pt x="600" y="507"/>
                    <a:pt x="598" y="523"/>
                    <a:pt x="615" y="529"/>
                  </a:cubicBezTo>
                  <a:cubicBezTo>
                    <a:pt x="631" y="527"/>
                    <a:pt x="645" y="525"/>
                    <a:pt x="660" y="520"/>
                  </a:cubicBezTo>
                  <a:cubicBezTo>
                    <a:pt x="671" y="487"/>
                    <a:pt x="674" y="444"/>
                    <a:pt x="693" y="415"/>
                  </a:cubicBezTo>
                  <a:cubicBezTo>
                    <a:pt x="702" y="443"/>
                    <a:pt x="698" y="486"/>
                    <a:pt x="726" y="505"/>
                  </a:cubicBezTo>
                  <a:cubicBezTo>
                    <a:pt x="741" y="503"/>
                    <a:pt x="757" y="505"/>
                    <a:pt x="771" y="499"/>
                  </a:cubicBezTo>
                  <a:cubicBezTo>
                    <a:pt x="780" y="495"/>
                    <a:pt x="780" y="472"/>
                    <a:pt x="780" y="472"/>
                  </a:cubicBezTo>
                  <a:cubicBezTo>
                    <a:pt x="779" y="466"/>
                    <a:pt x="775" y="460"/>
                    <a:pt x="777" y="454"/>
                  </a:cubicBezTo>
                  <a:cubicBezTo>
                    <a:pt x="781" y="445"/>
                    <a:pt x="807" y="454"/>
                    <a:pt x="807" y="454"/>
                  </a:cubicBezTo>
                  <a:lnTo>
                    <a:pt x="831" y="529"/>
                  </a:lnTo>
                  <a:cubicBezTo>
                    <a:pt x="831" y="529"/>
                    <a:pt x="858" y="520"/>
                    <a:pt x="858" y="520"/>
                  </a:cubicBezTo>
                  <a:cubicBezTo>
                    <a:pt x="861" y="519"/>
                    <a:pt x="867" y="517"/>
                    <a:pt x="867" y="517"/>
                  </a:cubicBezTo>
                  <a:cubicBezTo>
                    <a:pt x="879" y="469"/>
                    <a:pt x="870" y="478"/>
                    <a:pt x="876" y="394"/>
                  </a:cubicBezTo>
                  <a:cubicBezTo>
                    <a:pt x="877" y="375"/>
                    <a:pt x="891" y="371"/>
                    <a:pt x="897" y="355"/>
                  </a:cubicBezTo>
                  <a:cubicBezTo>
                    <a:pt x="901" y="346"/>
                    <a:pt x="906" y="328"/>
                    <a:pt x="906" y="328"/>
                  </a:cubicBezTo>
                  <a:cubicBezTo>
                    <a:pt x="904" y="291"/>
                    <a:pt x="919" y="259"/>
                    <a:pt x="888" y="244"/>
                  </a:cubicBezTo>
                  <a:cubicBezTo>
                    <a:pt x="884" y="232"/>
                    <a:pt x="880" y="227"/>
                    <a:pt x="870" y="220"/>
                  </a:cubicBezTo>
                  <a:cubicBezTo>
                    <a:pt x="866" y="208"/>
                    <a:pt x="860" y="200"/>
                    <a:pt x="852" y="190"/>
                  </a:cubicBezTo>
                  <a:cubicBezTo>
                    <a:pt x="837" y="144"/>
                    <a:pt x="736" y="129"/>
                    <a:pt x="693" y="115"/>
                  </a:cubicBezTo>
                  <a:cubicBezTo>
                    <a:pt x="675" y="109"/>
                    <a:pt x="660" y="101"/>
                    <a:pt x="642" y="97"/>
                  </a:cubicBezTo>
                  <a:cubicBezTo>
                    <a:pt x="614" y="83"/>
                    <a:pt x="586" y="75"/>
                    <a:pt x="555" y="70"/>
                  </a:cubicBezTo>
                  <a:cubicBezTo>
                    <a:pt x="497" y="35"/>
                    <a:pt x="397" y="13"/>
                    <a:pt x="330" y="10"/>
                  </a:cubicBezTo>
                  <a:cubicBezTo>
                    <a:pt x="279" y="0"/>
                    <a:pt x="309" y="5"/>
                    <a:pt x="201" y="10"/>
                  </a:cubicBezTo>
                  <a:cubicBezTo>
                    <a:pt x="191" y="11"/>
                    <a:pt x="174" y="25"/>
                    <a:pt x="174" y="25"/>
                  </a:cubicBezTo>
                  <a:cubicBezTo>
                    <a:pt x="168" y="44"/>
                    <a:pt x="156" y="60"/>
                    <a:pt x="150" y="79"/>
                  </a:cubicBezTo>
                  <a:cubicBezTo>
                    <a:pt x="148" y="85"/>
                    <a:pt x="146" y="91"/>
                    <a:pt x="144" y="97"/>
                  </a:cubicBezTo>
                  <a:cubicBezTo>
                    <a:pt x="143" y="100"/>
                    <a:pt x="135" y="103"/>
                    <a:pt x="135" y="103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Freeform 153"/>
            <p:cNvSpPr>
              <a:spLocks/>
            </p:cNvSpPr>
            <p:nvPr/>
          </p:nvSpPr>
          <p:spPr bwMode="auto">
            <a:xfrm>
              <a:off x="3488" y="9358"/>
              <a:ext cx="963" cy="465"/>
            </a:xfrm>
            <a:custGeom>
              <a:avLst/>
              <a:gdLst>
                <a:gd name="T0" fmla="*/ 30 w 963"/>
                <a:gd name="T1" fmla="*/ 465 h 465"/>
                <a:gd name="T2" fmla="*/ 45 w 963"/>
                <a:gd name="T3" fmla="*/ 444 h 465"/>
                <a:gd name="T4" fmla="*/ 27 w 963"/>
                <a:gd name="T5" fmla="*/ 372 h 465"/>
                <a:gd name="T6" fmla="*/ 18 w 963"/>
                <a:gd name="T7" fmla="*/ 345 h 465"/>
                <a:gd name="T8" fmla="*/ 15 w 963"/>
                <a:gd name="T9" fmla="*/ 336 h 465"/>
                <a:gd name="T10" fmla="*/ 0 w 963"/>
                <a:gd name="T11" fmla="*/ 276 h 465"/>
                <a:gd name="T12" fmla="*/ 3 w 963"/>
                <a:gd name="T13" fmla="*/ 264 h 465"/>
                <a:gd name="T14" fmla="*/ 21 w 963"/>
                <a:gd name="T15" fmla="*/ 258 h 465"/>
                <a:gd name="T16" fmla="*/ 45 w 963"/>
                <a:gd name="T17" fmla="*/ 261 h 465"/>
                <a:gd name="T18" fmla="*/ 54 w 963"/>
                <a:gd name="T19" fmla="*/ 273 h 465"/>
                <a:gd name="T20" fmla="*/ 57 w 963"/>
                <a:gd name="T21" fmla="*/ 180 h 465"/>
                <a:gd name="T22" fmla="*/ 78 w 963"/>
                <a:gd name="T23" fmla="*/ 201 h 465"/>
                <a:gd name="T24" fmla="*/ 90 w 963"/>
                <a:gd name="T25" fmla="*/ 198 h 465"/>
                <a:gd name="T26" fmla="*/ 87 w 963"/>
                <a:gd name="T27" fmla="*/ 189 h 465"/>
                <a:gd name="T28" fmla="*/ 81 w 963"/>
                <a:gd name="T29" fmla="*/ 165 h 465"/>
                <a:gd name="T30" fmla="*/ 90 w 963"/>
                <a:gd name="T31" fmla="*/ 30 h 465"/>
                <a:gd name="T32" fmla="*/ 108 w 963"/>
                <a:gd name="T33" fmla="*/ 36 h 465"/>
                <a:gd name="T34" fmla="*/ 135 w 963"/>
                <a:gd name="T35" fmla="*/ 126 h 465"/>
                <a:gd name="T36" fmla="*/ 150 w 963"/>
                <a:gd name="T37" fmla="*/ 123 h 465"/>
                <a:gd name="T38" fmla="*/ 171 w 963"/>
                <a:gd name="T39" fmla="*/ 93 h 465"/>
                <a:gd name="T40" fmla="*/ 192 w 963"/>
                <a:gd name="T41" fmla="*/ 96 h 465"/>
                <a:gd name="T42" fmla="*/ 219 w 963"/>
                <a:gd name="T43" fmla="*/ 138 h 465"/>
                <a:gd name="T44" fmla="*/ 258 w 963"/>
                <a:gd name="T45" fmla="*/ 135 h 465"/>
                <a:gd name="T46" fmla="*/ 270 w 963"/>
                <a:gd name="T47" fmla="*/ 87 h 465"/>
                <a:gd name="T48" fmla="*/ 279 w 963"/>
                <a:gd name="T49" fmla="*/ 123 h 465"/>
                <a:gd name="T50" fmla="*/ 282 w 963"/>
                <a:gd name="T51" fmla="*/ 132 h 465"/>
                <a:gd name="T52" fmla="*/ 297 w 963"/>
                <a:gd name="T53" fmla="*/ 87 h 465"/>
                <a:gd name="T54" fmla="*/ 351 w 963"/>
                <a:gd name="T55" fmla="*/ 108 h 465"/>
                <a:gd name="T56" fmla="*/ 366 w 963"/>
                <a:gd name="T57" fmla="*/ 129 h 465"/>
                <a:gd name="T58" fmla="*/ 381 w 963"/>
                <a:gd name="T59" fmla="*/ 51 h 465"/>
                <a:gd name="T60" fmla="*/ 399 w 963"/>
                <a:gd name="T61" fmla="*/ 39 h 465"/>
                <a:gd name="T62" fmla="*/ 426 w 963"/>
                <a:gd name="T63" fmla="*/ 63 h 465"/>
                <a:gd name="T64" fmla="*/ 444 w 963"/>
                <a:gd name="T65" fmla="*/ 9 h 465"/>
                <a:gd name="T66" fmla="*/ 468 w 963"/>
                <a:gd name="T67" fmla="*/ 12 h 465"/>
                <a:gd name="T68" fmla="*/ 495 w 963"/>
                <a:gd name="T69" fmla="*/ 66 h 465"/>
                <a:gd name="T70" fmla="*/ 516 w 963"/>
                <a:gd name="T71" fmla="*/ 63 h 465"/>
                <a:gd name="T72" fmla="*/ 522 w 963"/>
                <a:gd name="T73" fmla="*/ 45 h 465"/>
                <a:gd name="T74" fmla="*/ 540 w 963"/>
                <a:gd name="T75" fmla="*/ 0 h 465"/>
                <a:gd name="T76" fmla="*/ 576 w 963"/>
                <a:gd name="T77" fmla="*/ 3 h 465"/>
                <a:gd name="T78" fmla="*/ 600 w 963"/>
                <a:gd name="T79" fmla="*/ 102 h 465"/>
                <a:gd name="T80" fmla="*/ 639 w 963"/>
                <a:gd name="T81" fmla="*/ 36 h 465"/>
                <a:gd name="T82" fmla="*/ 678 w 963"/>
                <a:gd name="T83" fmla="*/ 87 h 465"/>
                <a:gd name="T84" fmla="*/ 696 w 963"/>
                <a:gd name="T85" fmla="*/ 81 h 465"/>
                <a:gd name="T86" fmla="*/ 714 w 963"/>
                <a:gd name="T87" fmla="*/ 39 h 465"/>
                <a:gd name="T88" fmla="*/ 729 w 963"/>
                <a:gd name="T89" fmla="*/ 42 h 465"/>
                <a:gd name="T90" fmla="*/ 735 w 963"/>
                <a:gd name="T91" fmla="*/ 75 h 465"/>
                <a:gd name="T92" fmla="*/ 762 w 963"/>
                <a:gd name="T93" fmla="*/ 159 h 465"/>
                <a:gd name="T94" fmla="*/ 777 w 963"/>
                <a:gd name="T95" fmla="*/ 156 h 465"/>
                <a:gd name="T96" fmla="*/ 783 w 963"/>
                <a:gd name="T97" fmla="*/ 129 h 465"/>
                <a:gd name="T98" fmla="*/ 795 w 963"/>
                <a:gd name="T99" fmla="*/ 93 h 465"/>
                <a:gd name="T100" fmla="*/ 810 w 963"/>
                <a:gd name="T101" fmla="*/ 75 h 465"/>
                <a:gd name="T102" fmla="*/ 828 w 963"/>
                <a:gd name="T103" fmla="*/ 69 h 465"/>
                <a:gd name="T104" fmla="*/ 864 w 963"/>
                <a:gd name="T105" fmla="*/ 96 h 465"/>
                <a:gd name="T106" fmla="*/ 879 w 963"/>
                <a:gd name="T107" fmla="*/ 78 h 465"/>
                <a:gd name="T108" fmla="*/ 897 w 963"/>
                <a:gd name="T109" fmla="*/ 66 h 465"/>
                <a:gd name="T110" fmla="*/ 936 w 963"/>
                <a:gd name="T111" fmla="*/ 177 h 465"/>
                <a:gd name="T112" fmla="*/ 942 w 963"/>
                <a:gd name="T113" fmla="*/ 249 h 4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963" h="465">
                  <a:moveTo>
                    <a:pt x="30" y="465"/>
                  </a:moveTo>
                  <a:cubicBezTo>
                    <a:pt x="34" y="452"/>
                    <a:pt x="41" y="457"/>
                    <a:pt x="45" y="444"/>
                  </a:cubicBezTo>
                  <a:cubicBezTo>
                    <a:pt x="42" y="409"/>
                    <a:pt x="37" y="402"/>
                    <a:pt x="27" y="372"/>
                  </a:cubicBezTo>
                  <a:cubicBezTo>
                    <a:pt x="24" y="363"/>
                    <a:pt x="21" y="354"/>
                    <a:pt x="18" y="345"/>
                  </a:cubicBezTo>
                  <a:cubicBezTo>
                    <a:pt x="17" y="342"/>
                    <a:pt x="15" y="336"/>
                    <a:pt x="15" y="336"/>
                  </a:cubicBezTo>
                  <a:cubicBezTo>
                    <a:pt x="12" y="316"/>
                    <a:pt x="7" y="296"/>
                    <a:pt x="0" y="276"/>
                  </a:cubicBezTo>
                  <a:cubicBezTo>
                    <a:pt x="1" y="272"/>
                    <a:pt x="0" y="267"/>
                    <a:pt x="3" y="264"/>
                  </a:cubicBezTo>
                  <a:cubicBezTo>
                    <a:pt x="8" y="260"/>
                    <a:pt x="21" y="258"/>
                    <a:pt x="21" y="258"/>
                  </a:cubicBezTo>
                  <a:cubicBezTo>
                    <a:pt x="29" y="259"/>
                    <a:pt x="39" y="256"/>
                    <a:pt x="45" y="261"/>
                  </a:cubicBezTo>
                  <a:cubicBezTo>
                    <a:pt x="57" y="272"/>
                    <a:pt x="39" y="295"/>
                    <a:pt x="54" y="273"/>
                  </a:cubicBezTo>
                  <a:cubicBezTo>
                    <a:pt x="51" y="246"/>
                    <a:pt x="26" y="190"/>
                    <a:pt x="57" y="180"/>
                  </a:cubicBezTo>
                  <a:cubicBezTo>
                    <a:pt x="72" y="184"/>
                    <a:pt x="73" y="187"/>
                    <a:pt x="78" y="201"/>
                  </a:cubicBezTo>
                  <a:cubicBezTo>
                    <a:pt x="82" y="200"/>
                    <a:pt x="88" y="201"/>
                    <a:pt x="90" y="198"/>
                  </a:cubicBezTo>
                  <a:cubicBezTo>
                    <a:pt x="92" y="195"/>
                    <a:pt x="88" y="192"/>
                    <a:pt x="87" y="189"/>
                  </a:cubicBezTo>
                  <a:cubicBezTo>
                    <a:pt x="85" y="181"/>
                    <a:pt x="81" y="165"/>
                    <a:pt x="81" y="165"/>
                  </a:cubicBezTo>
                  <a:cubicBezTo>
                    <a:pt x="80" y="140"/>
                    <a:pt x="63" y="39"/>
                    <a:pt x="90" y="30"/>
                  </a:cubicBezTo>
                  <a:cubicBezTo>
                    <a:pt x="96" y="32"/>
                    <a:pt x="106" y="30"/>
                    <a:pt x="108" y="36"/>
                  </a:cubicBezTo>
                  <a:cubicBezTo>
                    <a:pt x="118" y="66"/>
                    <a:pt x="127" y="95"/>
                    <a:pt x="135" y="126"/>
                  </a:cubicBezTo>
                  <a:cubicBezTo>
                    <a:pt x="140" y="125"/>
                    <a:pt x="146" y="127"/>
                    <a:pt x="150" y="123"/>
                  </a:cubicBezTo>
                  <a:cubicBezTo>
                    <a:pt x="164" y="109"/>
                    <a:pt x="149" y="100"/>
                    <a:pt x="171" y="93"/>
                  </a:cubicBezTo>
                  <a:cubicBezTo>
                    <a:pt x="178" y="94"/>
                    <a:pt x="186" y="93"/>
                    <a:pt x="192" y="96"/>
                  </a:cubicBezTo>
                  <a:cubicBezTo>
                    <a:pt x="200" y="100"/>
                    <a:pt x="206" y="130"/>
                    <a:pt x="219" y="138"/>
                  </a:cubicBezTo>
                  <a:cubicBezTo>
                    <a:pt x="232" y="137"/>
                    <a:pt x="249" y="145"/>
                    <a:pt x="258" y="135"/>
                  </a:cubicBezTo>
                  <a:cubicBezTo>
                    <a:pt x="316" y="69"/>
                    <a:pt x="235" y="99"/>
                    <a:pt x="270" y="87"/>
                  </a:cubicBezTo>
                  <a:cubicBezTo>
                    <a:pt x="274" y="111"/>
                    <a:pt x="271" y="99"/>
                    <a:pt x="279" y="123"/>
                  </a:cubicBezTo>
                  <a:cubicBezTo>
                    <a:pt x="280" y="126"/>
                    <a:pt x="282" y="132"/>
                    <a:pt x="282" y="132"/>
                  </a:cubicBezTo>
                  <a:cubicBezTo>
                    <a:pt x="288" y="115"/>
                    <a:pt x="277" y="94"/>
                    <a:pt x="297" y="87"/>
                  </a:cubicBezTo>
                  <a:cubicBezTo>
                    <a:pt x="344" y="91"/>
                    <a:pt x="328" y="85"/>
                    <a:pt x="351" y="108"/>
                  </a:cubicBezTo>
                  <a:cubicBezTo>
                    <a:pt x="358" y="129"/>
                    <a:pt x="351" y="124"/>
                    <a:pt x="366" y="129"/>
                  </a:cubicBezTo>
                  <a:cubicBezTo>
                    <a:pt x="392" y="120"/>
                    <a:pt x="377" y="65"/>
                    <a:pt x="381" y="51"/>
                  </a:cubicBezTo>
                  <a:cubicBezTo>
                    <a:pt x="383" y="44"/>
                    <a:pt x="399" y="39"/>
                    <a:pt x="399" y="39"/>
                  </a:cubicBezTo>
                  <a:cubicBezTo>
                    <a:pt x="407" y="63"/>
                    <a:pt x="395" y="67"/>
                    <a:pt x="426" y="63"/>
                  </a:cubicBezTo>
                  <a:cubicBezTo>
                    <a:pt x="432" y="45"/>
                    <a:pt x="439" y="28"/>
                    <a:pt x="444" y="9"/>
                  </a:cubicBezTo>
                  <a:cubicBezTo>
                    <a:pt x="452" y="10"/>
                    <a:pt x="461" y="8"/>
                    <a:pt x="468" y="12"/>
                  </a:cubicBezTo>
                  <a:cubicBezTo>
                    <a:pt x="480" y="18"/>
                    <a:pt x="477" y="54"/>
                    <a:pt x="495" y="66"/>
                  </a:cubicBezTo>
                  <a:cubicBezTo>
                    <a:pt x="502" y="65"/>
                    <a:pt x="510" y="67"/>
                    <a:pt x="516" y="63"/>
                  </a:cubicBezTo>
                  <a:cubicBezTo>
                    <a:pt x="521" y="59"/>
                    <a:pt x="520" y="51"/>
                    <a:pt x="522" y="45"/>
                  </a:cubicBezTo>
                  <a:cubicBezTo>
                    <a:pt x="527" y="29"/>
                    <a:pt x="531" y="14"/>
                    <a:pt x="540" y="0"/>
                  </a:cubicBezTo>
                  <a:cubicBezTo>
                    <a:pt x="552" y="1"/>
                    <a:pt x="564" y="0"/>
                    <a:pt x="576" y="3"/>
                  </a:cubicBezTo>
                  <a:cubicBezTo>
                    <a:pt x="610" y="13"/>
                    <a:pt x="552" y="92"/>
                    <a:pt x="600" y="102"/>
                  </a:cubicBezTo>
                  <a:cubicBezTo>
                    <a:pt x="632" y="94"/>
                    <a:pt x="624" y="59"/>
                    <a:pt x="639" y="36"/>
                  </a:cubicBezTo>
                  <a:cubicBezTo>
                    <a:pt x="712" y="42"/>
                    <a:pt x="647" y="25"/>
                    <a:pt x="678" y="87"/>
                  </a:cubicBezTo>
                  <a:cubicBezTo>
                    <a:pt x="681" y="93"/>
                    <a:pt x="696" y="81"/>
                    <a:pt x="696" y="81"/>
                  </a:cubicBezTo>
                  <a:cubicBezTo>
                    <a:pt x="699" y="65"/>
                    <a:pt x="697" y="45"/>
                    <a:pt x="714" y="39"/>
                  </a:cubicBezTo>
                  <a:cubicBezTo>
                    <a:pt x="719" y="40"/>
                    <a:pt x="726" y="38"/>
                    <a:pt x="729" y="42"/>
                  </a:cubicBezTo>
                  <a:cubicBezTo>
                    <a:pt x="736" y="51"/>
                    <a:pt x="732" y="64"/>
                    <a:pt x="735" y="75"/>
                  </a:cubicBezTo>
                  <a:cubicBezTo>
                    <a:pt x="743" y="103"/>
                    <a:pt x="755" y="130"/>
                    <a:pt x="762" y="159"/>
                  </a:cubicBezTo>
                  <a:cubicBezTo>
                    <a:pt x="767" y="158"/>
                    <a:pt x="773" y="159"/>
                    <a:pt x="777" y="156"/>
                  </a:cubicBezTo>
                  <a:cubicBezTo>
                    <a:pt x="785" y="151"/>
                    <a:pt x="781" y="138"/>
                    <a:pt x="783" y="129"/>
                  </a:cubicBezTo>
                  <a:cubicBezTo>
                    <a:pt x="786" y="117"/>
                    <a:pt x="791" y="105"/>
                    <a:pt x="795" y="93"/>
                  </a:cubicBezTo>
                  <a:cubicBezTo>
                    <a:pt x="796" y="89"/>
                    <a:pt x="807" y="77"/>
                    <a:pt x="810" y="75"/>
                  </a:cubicBezTo>
                  <a:cubicBezTo>
                    <a:pt x="816" y="72"/>
                    <a:pt x="828" y="69"/>
                    <a:pt x="828" y="69"/>
                  </a:cubicBezTo>
                  <a:cubicBezTo>
                    <a:pt x="847" y="97"/>
                    <a:pt x="818" y="111"/>
                    <a:pt x="864" y="96"/>
                  </a:cubicBezTo>
                  <a:cubicBezTo>
                    <a:pt x="869" y="88"/>
                    <a:pt x="871" y="84"/>
                    <a:pt x="879" y="78"/>
                  </a:cubicBezTo>
                  <a:cubicBezTo>
                    <a:pt x="885" y="74"/>
                    <a:pt x="897" y="66"/>
                    <a:pt x="897" y="66"/>
                  </a:cubicBezTo>
                  <a:cubicBezTo>
                    <a:pt x="963" y="79"/>
                    <a:pt x="860" y="166"/>
                    <a:pt x="936" y="177"/>
                  </a:cubicBezTo>
                  <a:cubicBezTo>
                    <a:pt x="941" y="202"/>
                    <a:pt x="942" y="224"/>
                    <a:pt x="942" y="249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Freeform 154"/>
            <p:cNvSpPr>
              <a:spLocks/>
            </p:cNvSpPr>
            <p:nvPr/>
          </p:nvSpPr>
          <p:spPr bwMode="auto">
            <a:xfrm>
              <a:off x="3509" y="9396"/>
              <a:ext cx="924" cy="631"/>
            </a:xfrm>
            <a:custGeom>
              <a:avLst/>
              <a:gdLst>
                <a:gd name="T0" fmla="*/ 0 w 924"/>
                <a:gd name="T1" fmla="*/ 427 h 631"/>
                <a:gd name="T2" fmla="*/ 15 w 924"/>
                <a:gd name="T3" fmla="*/ 451 h 631"/>
                <a:gd name="T4" fmla="*/ 30 w 924"/>
                <a:gd name="T5" fmla="*/ 469 h 631"/>
                <a:gd name="T6" fmla="*/ 75 w 924"/>
                <a:gd name="T7" fmla="*/ 535 h 631"/>
                <a:gd name="T8" fmla="*/ 174 w 924"/>
                <a:gd name="T9" fmla="*/ 586 h 631"/>
                <a:gd name="T10" fmla="*/ 312 w 924"/>
                <a:gd name="T11" fmla="*/ 631 h 631"/>
                <a:gd name="T12" fmla="*/ 579 w 924"/>
                <a:gd name="T13" fmla="*/ 619 h 631"/>
                <a:gd name="T14" fmla="*/ 660 w 924"/>
                <a:gd name="T15" fmla="*/ 592 h 631"/>
                <a:gd name="T16" fmla="*/ 690 w 924"/>
                <a:gd name="T17" fmla="*/ 580 h 631"/>
                <a:gd name="T18" fmla="*/ 735 w 924"/>
                <a:gd name="T19" fmla="*/ 556 h 631"/>
                <a:gd name="T20" fmla="*/ 771 w 924"/>
                <a:gd name="T21" fmla="*/ 511 h 631"/>
                <a:gd name="T22" fmla="*/ 792 w 924"/>
                <a:gd name="T23" fmla="*/ 466 h 631"/>
                <a:gd name="T24" fmla="*/ 810 w 924"/>
                <a:gd name="T25" fmla="*/ 436 h 631"/>
                <a:gd name="T26" fmla="*/ 837 w 924"/>
                <a:gd name="T27" fmla="*/ 412 h 631"/>
                <a:gd name="T28" fmla="*/ 876 w 924"/>
                <a:gd name="T29" fmla="*/ 358 h 631"/>
                <a:gd name="T30" fmla="*/ 909 w 924"/>
                <a:gd name="T31" fmla="*/ 265 h 631"/>
                <a:gd name="T32" fmla="*/ 918 w 924"/>
                <a:gd name="T33" fmla="*/ 238 h 631"/>
                <a:gd name="T34" fmla="*/ 924 w 924"/>
                <a:gd name="T35" fmla="*/ 220 h 631"/>
                <a:gd name="T36" fmla="*/ 258 w 924"/>
                <a:gd name="T37" fmla="*/ 202 h 631"/>
                <a:gd name="T38" fmla="*/ 171 w 924"/>
                <a:gd name="T39" fmla="*/ 229 h 631"/>
                <a:gd name="T40" fmla="*/ 96 w 924"/>
                <a:gd name="T41" fmla="*/ 277 h 631"/>
                <a:gd name="T42" fmla="*/ 69 w 924"/>
                <a:gd name="T43" fmla="*/ 295 h 631"/>
                <a:gd name="T44" fmla="*/ 60 w 924"/>
                <a:gd name="T45" fmla="*/ 301 h 631"/>
                <a:gd name="T46" fmla="*/ 45 w 924"/>
                <a:gd name="T47" fmla="*/ 319 h 631"/>
                <a:gd name="T48" fmla="*/ 24 w 924"/>
                <a:gd name="T49" fmla="*/ 355 h 631"/>
                <a:gd name="T50" fmla="*/ 0 w 924"/>
                <a:gd name="T51" fmla="*/ 427 h 6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924" h="631">
                  <a:moveTo>
                    <a:pt x="0" y="427"/>
                  </a:moveTo>
                  <a:cubicBezTo>
                    <a:pt x="14" y="437"/>
                    <a:pt x="8" y="430"/>
                    <a:pt x="15" y="451"/>
                  </a:cubicBezTo>
                  <a:cubicBezTo>
                    <a:pt x="18" y="460"/>
                    <a:pt x="25" y="462"/>
                    <a:pt x="30" y="469"/>
                  </a:cubicBezTo>
                  <a:cubicBezTo>
                    <a:pt x="47" y="493"/>
                    <a:pt x="44" y="516"/>
                    <a:pt x="75" y="535"/>
                  </a:cubicBezTo>
                  <a:cubicBezTo>
                    <a:pt x="106" y="555"/>
                    <a:pt x="140" y="573"/>
                    <a:pt x="174" y="586"/>
                  </a:cubicBezTo>
                  <a:cubicBezTo>
                    <a:pt x="219" y="603"/>
                    <a:pt x="268" y="609"/>
                    <a:pt x="312" y="631"/>
                  </a:cubicBezTo>
                  <a:cubicBezTo>
                    <a:pt x="412" y="629"/>
                    <a:pt x="487" y="627"/>
                    <a:pt x="579" y="619"/>
                  </a:cubicBezTo>
                  <a:cubicBezTo>
                    <a:pt x="606" y="610"/>
                    <a:pt x="632" y="599"/>
                    <a:pt x="660" y="592"/>
                  </a:cubicBezTo>
                  <a:cubicBezTo>
                    <a:pt x="670" y="585"/>
                    <a:pt x="678" y="583"/>
                    <a:pt x="690" y="580"/>
                  </a:cubicBezTo>
                  <a:cubicBezTo>
                    <a:pt x="704" y="570"/>
                    <a:pt x="721" y="566"/>
                    <a:pt x="735" y="556"/>
                  </a:cubicBezTo>
                  <a:cubicBezTo>
                    <a:pt x="746" y="539"/>
                    <a:pt x="754" y="522"/>
                    <a:pt x="771" y="511"/>
                  </a:cubicBezTo>
                  <a:cubicBezTo>
                    <a:pt x="776" y="496"/>
                    <a:pt x="783" y="480"/>
                    <a:pt x="792" y="466"/>
                  </a:cubicBezTo>
                  <a:cubicBezTo>
                    <a:pt x="795" y="450"/>
                    <a:pt x="797" y="445"/>
                    <a:pt x="810" y="436"/>
                  </a:cubicBezTo>
                  <a:cubicBezTo>
                    <a:pt x="818" y="424"/>
                    <a:pt x="828" y="422"/>
                    <a:pt x="837" y="412"/>
                  </a:cubicBezTo>
                  <a:cubicBezTo>
                    <a:pt x="852" y="395"/>
                    <a:pt x="860" y="374"/>
                    <a:pt x="876" y="358"/>
                  </a:cubicBezTo>
                  <a:cubicBezTo>
                    <a:pt x="886" y="327"/>
                    <a:pt x="899" y="296"/>
                    <a:pt x="909" y="265"/>
                  </a:cubicBezTo>
                  <a:cubicBezTo>
                    <a:pt x="912" y="256"/>
                    <a:pt x="915" y="247"/>
                    <a:pt x="918" y="238"/>
                  </a:cubicBezTo>
                  <a:cubicBezTo>
                    <a:pt x="920" y="232"/>
                    <a:pt x="924" y="220"/>
                    <a:pt x="924" y="220"/>
                  </a:cubicBezTo>
                  <a:cubicBezTo>
                    <a:pt x="893" y="0"/>
                    <a:pt x="480" y="200"/>
                    <a:pt x="258" y="202"/>
                  </a:cubicBezTo>
                  <a:cubicBezTo>
                    <a:pt x="228" y="208"/>
                    <a:pt x="201" y="224"/>
                    <a:pt x="171" y="229"/>
                  </a:cubicBezTo>
                  <a:cubicBezTo>
                    <a:pt x="142" y="241"/>
                    <a:pt x="119" y="257"/>
                    <a:pt x="96" y="277"/>
                  </a:cubicBezTo>
                  <a:cubicBezTo>
                    <a:pt x="96" y="277"/>
                    <a:pt x="74" y="292"/>
                    <a:pt x="69" y="295"/>
                  </a:cubicBezTo>
                  <a:cubicBezTo>
                    <a:pt x="66" y="297"/>
                    <a:pt x="60" y="301"/>
                    <a:pt x="60" y="301"/>
                  </a:cubicBezTo>
                  <a:cubicBezTo>
                    <a:pt x="56" y="307"/>
                    <a:pt x="49" y="312"/>
                    <a:pt x="45" y="319"/>
                  </a:cubicBezTo>
                  <a:cubicBezTo>
                    <a:pt x="36" y="335"/>
                    <a:pt x="40" y="344"/>
                    <a:pt x="24" y="355"/>
                  </a:cubicBezTo>
                  <a:cubicBezTo>
                    <a:pt x="15" y="381"/>
                    <a:pt x="0" y="399"/>
                    <a:pt x="0" y="42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2500298" y="2357430"/>
            <a:ext cx="2422643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2.отставание хроматид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2928934"/>
            <a:ext cx="26432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1.множественные повреждения </a:t>
            </a:r>
            <a:endParaRPr lang="ru-RU" dirty="0"/>
          </a:p>
        </p:txBody>
      </p:sp>
      <p:grpSp>
        <p:nvGrpSpPr>
          <p:cNvPr id="37889" name="Группа 26"/>
          <p:cNvGrpSpPr>
            <a:grpSpLocks/>
          </p:cNvGrpSpPr>
          <p:nvPr/>
        </p:nvGrpSpPr>
        <p:grpSpPr bwMode="auto">
          <a:xfrm>
            <a:off x="5715008" y="1285860"/>
            <a:ext cx="2778125" cy="1465262"/>
            <a:chOff x="4118" y="4878"/>
            <a:chExt cx="4140" cy="2215"/>
          </a:xfrm>
        </p:grpSpPr>
        <p:sp>
          <p:nvSpPr>
            <p:cNvPr id="2" name="Oval 103"/>
            <p:cNvSpPr>
              <a:spLocks noChangeArrowheads="1"/>
            </p:cNvSpPr>
            <p:nvPr/>
          </p:nvSpPr>
          <p:spPr bwMode="auto">
            <a:xfrm>
              <a:off x="4118" y="4917"/>
              <a:ext cx="1080" cy="21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Oval 104"/>
            <p:cNvSpPr>
              <a:spLocks noChangeArrowheads="1"/>
            </p:cNvSpPr>
            <p:nvPr/>
          </p:nvSpPr>
          <p:spPr bwMode="auto">
            <a:xfrm>
              <a:off x="7178" y="4917"/>
              <a:ext cx="1080" cy="21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88" name="Freeform 105"/>
            <p:cNvSpPr>
              <a:spLocks/>
            </p:cNvSpPr>
            <p:nvPr/>
          </p:nvSpPr>
          <p:spPr bwMode="auto">
            <a:xfrm>
              <a:off x="4296" y="4923"/>
              <a:ext cx="341" cy="340"/>
            </a:xfrm>
            <a:custGeom>
              <a:avLst/>
              <a:gdLst>
                <a:gd name="T0" fmla="*/ 341 w 341"/>
                <a:gd name="T1" fmla="*/ 0 h 340"/>
                <a:gd name="T2" fmla="*/ 181 w 341"/>
                <a:gd name="T3" fmla="*/ 110 h 340"/>
                <a:gd name="T4" fmla="*/ 161 w 341"/>
                <a:gd name="T5" fmla="*/ 140 h 340"/>
                <a:gd name="T6" fmla="*/ 101 w 341"/>
                <a:gd name="T7" fmla="*/ 180 h 340"/>
                <a:gd name="T8" fmla="*/ 81 w 341"/>
                <a:gd name="T9" fmla="*/ 210 h 340"/>
                <a:gd name="T10" fmla="*/ 51 w 341"/>
                <a:gd name="T11" fmla="*/ 230 h 340"/>
                <a:gd name="T12" fmla="*/ 41 w 341"/>
                <a:gd name="T13" fmla="*/ 260 h 340"/>
                <a:gd name="T14" fmla="*/ 11 w 341"/>
                <a:gd name="T15" fmla="*/ 290 h 340"/>
                <a:gd name="T16" fmla="*/ 1 w 341"/>
                <a:gd name="T17" fmla="*/ 34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1" h="340">
                  <a:moveTo>
                    <a:pt x="341" y="0"/>
                  </a:moveTo>
                  <a:cubicBezTo>
                    <a:pt x="304" y="28"/>
                    <a:pt x="224" y="96"/>
                    <a:pt x="181" y="110"/>
                  </a:cubicBezTo>
                  <a:cubicBezTo>
                    <a:pt x="174" y="120"/>
                    <a:pt x="170" y="132"/>
                    <a:pt x="161" y="140"/>
                  </a:cubicBezTo>
                  <a:cubicBezTo>
                    <a:pt x="143" y="156"/>
                    <a:pt x="101" y="180"/>
                    <a:pt x="101" y="180"/>
                  </a:cubicBezTo>
                  <a:cubicBezTo>
                    <a:pt x="94" y="190"/>
                    <a:pt x="89" y="202"/>
                    <a:pt x="81" y="210"/>
                  </a:cubicBezTo>
                  <a:cubicBezTo>
                    <a:pt x="73" y="218"/>
                    <a:pt x="59" y="221"/>
                    <a:pt x="51" y="230"/>
                  </a:cubicBezTo>
                  <a:cubicBezTo>
                    <a:pt x="44" y="238"/>
                    <a:pt x="47" y="251"/>
                    <a:pt x="41" y="260"/>
                  </a:cubicBezTo>
                  <a:cubicBezTo>
                    <a:pt x="33" y="272"/>
                    <a:pt x="21" y="280"/>
                    <a:pt x="11" y="290"/>
                  </a:cubicBezTo>
                  <a:cubicBezTo>
                    <a:pt x="0" y="333"/>
                    <a:pt x="1" y="316"/>
                    <a:pt x="1" y="3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0" name="Freeform 106"/>
            <p:cNvSpPr>
              <a:spLocks/>
            </p:cNvSpPr>
            <p:nvPr/>
          </p:nvSpPr>
          <p:spPr bwMode="auto">
            <a:xfrm>
              <a:off x="4387" y="6257"/>
              <a:ext cx="240" cy="310"/>
            </a:xfrm>
            <a:custGeom>
              <a:avLst/>
              <a:gdLst>
                <a:gd name="T0" fmla="*/ 240 w 240"/>
                <a:gd name="T1" fmla="*/ 310 h 310"/>
                <a:gd name="T2" fmla="*/ 170 w 240"/>
                <a:gd name="T3" fmla="*/ 220 h 310"/>
                <a:gd name="T4" fmla="*/ 110 w 240"/>
                <a:gd name="T5" fmla="*/ 200 h 310"/>
                <a:gd name="T6" fmla="*/ 20 w 240"/>
                <a:gd name="T7" fmla="*/ 150 h 310"/>
                <a:gd name="T8" fmla="*/ 0 w 240"/>
                <a:gd name="T9" fmla="*/ 0 h 3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" h="310">
                  <a:moveTo>
                    <a:pt x="240" y="310"/>
                  </a:moveTo>
                  <a:cubicBezTo>
                    <a:pt x="230" y="295"/>
                    <a:pt x="195" y="234"/>
                    <a:pt x="170" y="220"/>
                  </a:cubicBezTo>
                  <a:cubicBezTo>
                    <a:pt x="152" y="210"/>
                    <a:pt x="128" y="212"/>
                    <a:pt x="110" y="200"/>
                  </a:cubicBezTo>
                  <a:cubicBezTo>
                    <a:pt x="41" y="154"/>
                    <a:pt x="73" y="168"/>
                    <a:pt x="20" y="150"/>
                  </a:cubicBezTo>
                  <a:cubicBezTo>
                    <a:pt x="5" y="90"/>
                    <a:pt x="0" y="67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891" name="Freeform 107"/>
            <p:cNvSpPr>
              <a:spLocks/>
            </p:cNvSpPr>
            <p:nvPr/>
          </p:nvSpPr>
          <p:spPr bwMode="auto">
            <a:xfrm>
              <a:off x="4447" y="4933"/>
              <a:ext cx="170" cy="370"/>
            </a:xfrm>
            <a:custGeom>
              <a:avLst/>
              <a:gdLst>
                <a:gd name="T0" fmla="*/ 170 w 170"/>
                <a:gd name="T1" fmla="*/ 0 h 370"/>
                <a:gd name="T2" fmla="*/ 110 w 170"/>
                <a:gd name="T3" fmla="*/ 40 h 370"/>
                <a:gd name="T4" fmla="*/ 80 w 170"/>
                <a:gd name="T5" fmla="*/ 60 h 370"/>
                <a:gd name="T6" fmla="*/ 40 w 170"/>
                <a:gd name="T7" fmla="*/ 120 h 370"/>
                <a:gd name="T8" fmla="*/ 20 w 170"/>
                <a:gd name="T9" fmla="*/ 180 h 370"/>
                <a:gd name="T10" fmla="*/ 0 w 170"/>
                <a:gd name="T11" fmla="*/ 370 h 3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0" h="370">
                  <a:moveTo>
                    <a:pt x="170" y="0"/>
                  </a:moveTo>
                  <a:cubicBezTo>
                    <a:pt x="150" y="13"/>
                    <a:pt x="130" y="27"/>
                    <a:pt x="110" y="40"/>
                  </a:cubicBezTo>
                  <a:cubicBezTo>
                    <a:pt x="100" y="47"/>
                    <a:pt x="80" y="60"/>
                    <a:pt x="80" y="60"/>
                  </a:cubicBezTo>
                  <a:cubicBezTo>
                    <a:pt x="67" y="80"/>
                    <a:pt x="48" y="97"/>
                    <a:pt x="40" y="120"/>
                  </a:cubicBezTo>
                  <a:cubicBezTo>
                    <a:pt x="33" y="140"/>
                    <a:pt x="20" y="180"/>
                    <a:pt x="20" y="180"/>
                  </a:cubicBezTo>
                  <a:cubicBezTo>
                    <a:pt x="10" y="365"/>
                    <a:pt x="52" y="318"/>
                    <a:pt x="0" y="37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" name="Freeform 108"/>
            <p:cNvSpPr>
              <a:spLocks/>
            </p:cNvSpPr>
            <p:nvPr/>
          </p:nvSpPr>
          <p:spPr bwMode="auto">
            <a:xfrm>
              <a:off x="4533" y="6287"/>
              <a:ext cx="120" cy="270"/>
            </a:xfrm>
            <a:custGeom>
              <a:avLst/>
              <a:gdLst>
                <a:gd name="T0" fmla="*/ 114 w 120"/>
                <a:gd name="T1" fmla="*/ 270 h 270"/>
                <a:gd name="T2" fmla="*/ 104 w 120"/>
                <a:gd name="T3" fmla="*/ 180 h 270"/>
                <a:gd name="T4" fmla="*/ 44 w 120"/>
                <a:gd name="T5" fmla="*/ 160 h 270"/>
                <a:gd name="T6" fmla="*/ 24 w 120"/>
                <a:gd name="T7" fmla="*/ 0 h 27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0" h="270">
                  <a:moveTo>
                    <a:pt x="114" y="270"/>
                  </a:moveTo>
                  <a:cubicBezTo>
                    <a:pt x="111" y="240"/>
                    <a:pt x="120" y="205"/>
                    <a:pt x="104" y="180"/>
                  </a:cubicBezTo>
                  <a:cubicBezTo>
                    <a:pt x="93" y="162"/>
                    <a:pt x="44" y="160"/>
                    <a:pt x="44" y="160"/>
                  </a:cubicBezTo>
                  <a:cubicBezTo>
                    <a:pt x="0" y="94"/>
                    <a:pt x="24" y="142"/>
                    <a:pt x="24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3" name="Freeform 109"/>
            <p:cNvSpPr>
              <a:spLocks/>
            </p:cNvSpPr>
            <p:nvPr/>
          </p:nvSpPr>
          <p:spPr bwMode="auto">
            <a:xfrm>
              <a:off x="4567" y="4923"/>
              <a:ext cx="80" cy="340"/>
            </a:xfrm>
            <a:custGeom>
              <a:avLst/>
              <a:gdLst>
                <a:gd name="T0" fmla="*/ 80 w 80"/>
                <a:gd name="T1" fmla="*/ 0 h 340"/>
                <a:gd name="T2" fmla="*/ 0 w 80"/>
                <a:gd name="T3" fmla="*/ 340 h 34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0" h="340">
                  <a:moveTo>
                    <a:pt x="80" y="0"/>
                  </a:moveTo>
                  <a:cubicBezTo>
                    <a:pt x="31" y="73"/>
                    <a:pt x="0" y="250"/>
                    <a:pt x="0" y="3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4" name="Freeform 110"/>
            <p:cNvSpPr>
              <a:spLocks/>
            </p:cNvSpPr>
            <p:nvPr/>
          </p:nvSpPr>
          <p:spPr bwMode="auto">
            <a:xfrm>
              <a:off x="4633" y="6227"/>
              <a:ext cx="44" cy="320"/>
            </a:xfrm>
            <a:custGeom>
              <a:avLst/>
              <a:gdLst>
                <a:gd name="T0" fmla="*/ 14 w 44"/>
                <a:gd name="T1" fmla="*/ 320 h 320"/>
                <a:gd name="T2" fmla="*/ 34 w 44"/>
                <a:gd name="T3" fmla="*/ 260 h 320"/>
                <a:gd name="T4" fmla="*/ 44 w 44"/>
                <a:gd name="T5" fmla="*/ 230 h 320"/>
                <a:gd name="T6" fmla="*/ 34 w 44"/>
                <a:gd name="T7" fmla="*/ 150 h 320"/>
                <a:gd name="T8" fmla="*/ 14 w 44"/>
                <a:gd name="T9" fmla="*/ 90 h 320"/>
                <a:gd name="T10" fmla="*/ 44 w 44"/>
                <a:gd name="T11" fmla="*/ 0 h 3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320">
                  <a:moveTo>
                    <a:pt x="14" y="320"/>
                  </a:moveTo>
                  <a:cubicBezTo>
                    <a:pt x="21" y="300"/>
                    <a:pt x="27" y="280"/>
                    <a:pt x="34" y="260"/>
                  </a:cubicBezTo>
                  <a:cubicBezTo>
                    <a:pt x="37" y="250"/>
                    <a:pt x="44" y="230"/>
                    <a:pt x="44" y="230"/>
                  </a:cubicBezTo>
                  <a:cubicBezTo>
                    <a:pt x="41" y="203"/>
                    <a:pt x="40" y="176"/>
                    <a:pt x="34" y="150"/>
                  </a:cubicBezTo>
                  <a:cubicBezTo>
                    <a:pt x="30" y="129"/>
                    <a:pt x="14" y="90"/>
                    <a:pt x="14" y="90"/>
                  </a:cubicBezTo>
                  <a:cubicBezTo>
                    <a:pt x="25" y="3"/>
                    <a:pt x="0" y="22"/>
                    <a:pt x="44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5" name="Freeform 111"/>
            <p:cNvSpPr>
              <a:spLocks/>
            </p:cNvSpPr>
            <p:nvPr/>
          </p:nvSpPr>
          <p:spPr bwMode="auto">
            <a:xfrm>
              <a:off x="4667" y="4943"/>
              <a:ext cx="40" cy="390"/>
            </a:xfrm>
            <a:custGeom>
              <a:avLst/>
              <a:gdLst>
                <a:gd name="T0" fmla="*/ 0 w 40"/>
                <a:gd name="T1" fmla="*/ 0 h 390"/>
                <a:gd name="T2" fmla="*/ 40 w 40"/>
                <a:gd name="T3" fmla="*/ 390 h 39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0" h="390">
                  <a:moveTo>
                    <a:pt x="0" y="0"/>
                  </a:moveTo>
                  <a:cubicBezTo>
                    <a:pt x="26" y="128"/>
                    <a:pt x="40" y="260"/>
                    <a:pt x="40" y="3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6" name="Freeform 112"/>
            <p:cNvSpPr>
              <a:spLocks/>
            </p:cNvSpPr>
            <p:nvPr/>
          </p:nvSpPr>
          <p:spPr bwMode="auto">
            <a:xfrm>
              <a:off x="4647" y="6247"/>
              <a:ext cx="160" cy="310"/>
            </a:xfrm>
            <a:custGeom>
              <a:avLst/>
              <a:gdLst>
                <a:gd name="T0" fmla="*/ 0 w 160"/>
                <a:gd name="T1" fmla="*/ 310 h 310"/>
                <a:gd name="T2" fmla="*/ 90 w 160"/>
                <a:gd name="T3" fmla="*/ 270 h 310"/>
                <a:gd name="T4" fmla="*/ 140 w 160"/>
                <a:gd name="T5" fmla="*/ 120 h 310"/>
                <a:gd name="T6" fmla="*/ 160 w 160"/>
                <a:gd name="T7" fmla="*/ 0 h 3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0" h="310">
                  <a:moveTo>
                    <a:pt x="0" y="310"/>
                  </a:moveTo>
                  <a:cubicBezTo>
                    <a:pt x="71" y="286"/>
                    <a:pt x="42" y="302"/>
                    <a:pt x="90" y="270"/>
                  </a:cubicBezTo>
                  <a:cubicBezTo>
                    <a:pt x="121" y="223"/>
                    <a:pt x="126" y="174"/>
                    <a:pt x="140" y="120"/>
                  </a:cubicBezTo>
                  <a:cubicBezTo>
                    <a:pt x="150" y="5"/>
                    <a:pt x="124" y="36"/>
                    <a:pt x="16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7" name="Freeform 113"/>
            <p:cNvSpPr>
              <a:spLocks/>
            </p:cNvSpPr>
            <p:nvPr/>
          </p:nvSpPr>
          <p:spPr bwMode="auto">
            <a:xfrm>
              <a:off x="4667" y="4923"/>
              <a:ext cx="96" cy="290"/>
            </a:xfrm>
            <a:custGeom>
              <a:avLst/>
              <a:gdLst>
                <a:gd name="T0" fmla="*/ 0 w 96"/>
                <a:gd name="T1" fmla="*/ 0 h 290"/>
                <a:gd name="T2" fmla="*/ 90 w 96"/>
                <a:gd name="T3" fmla="*/ 140 h 290"/>
                <a:gd name="T4" fmla="*/ 90 w 96"/>
                <a:gd name="T5" fmla="*/ 290 h 2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6" h="290">
                  <a:moveTo>
                    <a:pt x="0" y="0"/>
                  </a:moveTo>
                  <a:cubicBezTo>
                    <a:pt x="15" y="30"/>
                    <a:pt x="88" y="120"/>
                    <a:pt x="90" y="140"/>
                  </a:cubicBezTo>
                  <a:cubicBezTo>
                    <a:pt x="96" y="190"/>
                    <a:pt x="90" y="240"/>
                    <a:pt x="90" y="2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8" name="Freeform 114"/>
            <p:cNvSpPr>
              <a:spLocks/>
            </p:cNvSpPr>
            <p:nvPr/>
          </p:nvSpPr>
          <p:spPr bwMode="auto">
            <a:xfrm>
              <a:off x="4677" y="6041"/>
              <a:ext cx="250" cy="240"/>
            </a:xfrm>
            <a:custGeom>
              <a:avLst/>
              <a:gdLst>
                <a:gd name="T0" fmla="*/ 0 w 250"/>
                <a:gd name="T1" fmla="*/ 240 h 240"/>
                <a:gd name="T2" fmla="*/ 30 w 250"/>
                <a:gd name="T3" fmla="*/ 230 h 240"/>
                <a:gd name="T4" fmla="*/ 60 w 250"/>
                <a:gd name="T5" fmla="*/ 210 h 240"/>
                <a:gd name="T6" fmla="*/ 120 w 250"/>
                <a:gd name="T7" fmla="*/ 190 h 240"/>
                <a:gd name="T8" fmla="*/ 170 w 250"/>
                <a:gd name="T9" fmla="*/ 130 h 240"/>
                <a:gd name="T10" fmla="*/ 200 w 250"/>
                <a:gd name="T11" fmla="*/ 70 h 240"/>
                <a:gd name="T12" fmla="*/ 250 w 250"/>
                <a:gd name="T13" fmla="*/ 0 h 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240">
                  <a:moveTo>
                    <a:pt x="0" y="240"/>
                  </a:moveTo>
                  <a:cubicBezTo>
                    <a:pt x="10" y="237"/>
                    <a:pt x="21" y="235"/>
                    <a:pt x="30" y="230"/>
                  </a:cubicBezTo>
                  <a:cubicBezTo>
                    <a:pt x="41" y="225"/>
                    <a:pt x="49" y="215"/>
                    <a:pt x="60" y="210"/>
                  </a:cubicBezTo>
                  <a:cubicBezTo>
                    <a:pt x="79" y="201"/>
                    <a:pt x="120" y="190"/>
                    <a:pt x="120" y="190"/>
                  </a:cubicBezTo>
                  <a:cubicBezTo>
                    <a:pt x="142" y="168"/>
                    <a:pt x="156" y="158"/>
                    <a:pt x="170" y="130"/>
                  </a:cubicBezTo>
                  <a:cubicBezTo>
                    <a:pt x="193" y="85"/>
                    <a:pt x="164" y="113"/>
                    <a:pt x="200" y="70"/>
                  </a:cubicBezTo>
                  <a:cubicBezTo>
                    <a:pt x="217" y="49"/>
                    <a:pt x="250" y="31"/>
                    <a:pt x="25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Freeform 115"/>
            <p:cNvSpPr>
              <a:spLocks/>
            </p:cNvSpPr>
            <p:nvPr/>
          </p:nvSpPr>
          <p:spPr bwMode="auto">
            <a:xfrm>
              <a:off x="4677" y="4923"/>
              <a:ext cx="198" cy="320"/>
            </a:xfrm>
            <a:custGeom>
              <a:avLst/>
              <a:gdLst>
                <a:gd name="T0" fmla="*/ 0 w 198"/>
                <a:gd name="T1" fmla="*/ 0 h 320"/>
                <a:gd name="T2" fmla="*/ 60 w 198"/>
                <a:gd name="T3" fmla="*/ 40 h 320"/>
                <a:gd name="T4" fmla="*/ 80 w 198"/>
                <a:gd name="T5" fmla="*/ 70 h 320"/>
                <a:gd name="T6" fmla="*/ 140 w 198"/>
                <a:gd name="T7" fmla="*/ 120 h 320"/>
                <a:gd name="T8" fmla="*/ 180 w 198"/>
                <a:gd name="T9" fmla="*/ 180 h 320"/>
                <a:gd name="T10" fmla="*/ 190 w 198"/>
                <a:gd name="T11" fmla="*/ 320 h 3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8" h="320">
                  <a:moveTo>
                    <a:pt x="0" y="0"/>
                  </a:moveTo>
                  <a:cubicBezTo>
                    <a:pt x="20" y="13"/>
                    <a:pt x="47" y="20"/>
                    <a:pt x="60" y="40"/>
                  </a:cubicBezTo>
                  <a:cubicBezTo>
                    <a:pt x="67" y="50"/>
                    <a:pt x="72" y="62"/>
                    <a:pt x="80" y="70"/>
                  </a:cubicBezTo>
                  <a:cubicBezTo>
                    <a:pt x="138" y="128"/>
                    <a:pt x="83" y="46"/>
                    <a:pt x="140" y="120"/>
                  </a:cubicBezTo>
                  <a:cubicBezTo>
                    <a:pt x="155" y="139"/>
                    <a:pt x="180" y="180"/>
                    <a:pt x="180" y="180"/>
                  </a:cubicBezTo>
                  <a:cubicBezTo>
                    <a:pt x="198" y="252"/>
                    <a:pt x="190" y="206"/>
                    <a:pt x="190" y="3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Freeform 116"/>
            <p:cNvSpPr>
              <a:spLocks/>
            </p:cNvSpPr>
            <p:nvPr/>
          </p:nvSpPr>
          <p:spPr bwMode="auto">
            <a:xfrm>
              <a:off x="4487" y="6031"/>
              <a:ext cx="150" cy="230"/>
            </a:xfrm>
            <a:custGeom>
              <a:avLst/>
              <a:gdLst>
                <a:gd name="T0" fmla="*/ 150 w 150"/>
                <a:gd name="T1" fmla="*/ 230 h 230"/>
                <a:gd name="T2" fmla="*/ 90 w 150"/>
                <a:gd name="T3" fmla="*/ 210 h 230"/>
                <a:gd name="T4" fmla="*/ 40 w 150"/>
                <a:gd name="T5" fmla="*/ 90 h 230"/>
                <a:gd name="T6" fmla="*/ 10 w 150"/>
                <a:gd name="T7" fmla="*/ 30 h 230"/>
                <a:gd name="T8" fmla="*/ 0 w 150"/>
                <a:gd name="T9" fmla="*/ 0 h 2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0" h="230">
                  <a:moveTo>
                    <a:pt x="150" y="230"/>
                  </a:moveTo>
                  <a:cubicBezTo>
                    <a:pt x="130" y="223"/>
                    <a:pt x="102" y="228"/>
                    <a:pt x="90" y="210"/>
                  </a:cubicBezTo>
                  <a:cubicBezTo>
                    <a:pt x="65" y="172"/>
                    <a:pt x="54" y="132"/>
                    <a:pt x="40" y="90"/>
                  </a:cubicBezTo>
                  <a:cubicBezTo>
                    <a:pt x="15" y="15"/>
                    <a:pt x="49" y="108"/>
                    <a:pt x="10" y="30"/>
                  </a:cubicBezTo>
                  <a:cubicBezTo>
                    <a:pt x="5" y="21"/>
                    <a:pt x="0" y="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Freeform 117"/>
            <p:cNvSpPr>
              <a:spLocks/>
            </p:cNvSpPr>
            <p:nvPr/>
          </p:nvSpPr>
          <p:spPr bwMode="auto">
            <a:xfrm>
              <a:off x="4600" y="4901"/>
              <a:ext cx="117" cy="2190"/>
            </a:xfrm>
            <a:custGeom>
              <a:avLst/>
              <a:gdLst>
                <a:gd name="T0" fmla="*/ 47 w 117"/>
                <a:gd name="T1" fmla="*/ 42 h 2190"/>
                <a:gd name="T2" fmla="*/ 27 w 117"/>
                <a:gd name="T3" fmla="*/ 402 h 2190"/>
                <a:gd name="T4" fmla="*/ 7 w 117"/>
                <a:gd name="T5" fmla="*/ 462 h 2190"/>
                <a:gd name="T6" fmla="*/ 17 w 117"/>
                <a:gd name="T7" fmla="*/ 1212 h 2190"/>
                <a:gd name="T8" fmla="*/ 117 w 117"/>
                <a:gd name="T9" fmla="*/ 1462 h 2190"/>
                <a:gd name="T10" fmla="*/ 107 w 117"/>
                <a:gd name="T11" fmla="*/ 2032 h 2190"/>
                <a:gd name="T12" fmla="*/ 67 w 117"/>
                <a:gd name="T13" fmla="*/ 2182 h 21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2190">
                  <a:moveTo>
                    <a:pt x="47" y="42"/>
                  </a:moveTo>
                  <a:cubicBezTo>
                    <a:pt x="0" y="182"/>
                    <a:pt x="58" y="0"/>
                    <a:pt x="27" y="402"/>
                  </a:cubicBezTo>
                  <a:cubicBezTo>
                    <a:pt x="25" y="423"/>
                    <a:pt x="7" y="462"/>
                    <a:pt x="7" y="462"/>
                  </a:cubicBezTo>
                  <a:cubicBezTo>
                    <a:pt x="10" y="712"/>
                    <a:pt x="8" y="962"/>
                    <a:pt x="17" y="1212"/>
                  </a:cubicBezTo>
                  <a:cubicBezTo>
                    <a:pt x="20" y="1300"/>
                    <a:pt x="91" y="1384"/>
                    <a:pt x="117" y="1462"/>
                  </a:cubicBezTo>
                  <a:cubicBezTo>
                    <a:pt x="114" y="1652"/>
                    <a:pt x="116" y="1842"/>
                    <a:pt x="107" y="2032"/>
                  </a:cubicBezTo>
                  <a:cubicBezTo>
                    <a:pt x="106" y="2050"/>
                    <a:pt x="67" y="2190"/>
                    <a:pt x="67" y="218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Freeform 118"/>
            <p:cNvSpPr>
              <a:spLocks/>
            </p:cNvSpPr>
            <p:nvPr/>
          </p:nvSpPr>
          <p:spPr bwMode="auto">
            <a:xfrm>
              <a:off x="4617" y="4963"/>
              <a:ext cx="60" cy="2130"/>
            </a:xfrm>
            <a:custGeom>
              <a:avLst/>
              <a:gdLst>
                <a:gd name="T0" fmla="*/ 40 w 60"/>
                <a:gd name="T1" fmla="*/ 0 h 2130"/>
                <a:gd name="T2" fmla="*/ 0 w 60"/>
                <a:gd name="T3" fmla="*/ 990 h 2130"/>
                <a:gd name="T4" fmla="*/ 20 w 60"/>
                <a:gd name="T5" fmla="*/ 1380 h 2130"/>
                <a:gd name="T6" fmla="*/ 50 w 60"/>
                <a:gd name="T7" fmla="*/ 1480 h 2130"/>
                <a:gd name="T8" fmla="*/ 60 w 60"/>
                <a:gd name="T9" fmla="*/ 2130 h 2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2130">
                  <a:moveTo>
                    <a:pt x="40" y="0"/>
                  </a:moveTo>
                  <a:cubicBezTo>
                    <a:pt x="36" y="283"/>
                    <a:pt x="51" y="682"/>
                    <a:pt x="0" y="990"/>
                  </a:cubicBezTo>
                  <a:cubicBezTo>
                    <a:pt x="10" y="1120"/>
                    <a:pt x="8" y="1250"/>
                    <a:pt x="20" y="1380"/>
                  </a:cubicBezTo>
                  <a:cubicBezTo>
                    <a:pt x="23" y="1415"/>
                    <a:pt x="42" y="1446"/>
                    <a:pt x="50" y="1480"/>
                  </a:cubicBezTo>
                  <a:cubicBezTo>
                    <a:pt x="60" y="2123"/>
                    <a:pt x="60" y="1907"/>
                    <a:pt x="60" y="213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3" name="Freeform 119"/>
            <p:cNvSpPr>
              <a:spLocks/>
            </p:cNvSpPr>
            <p:nvPr/>
          </p:nvSpPr>
          <p:spPr bwMode="auto">
            <a:xfrm>
              <a:off x="7367" y="4923"/>
              <a:ext cx="320" cy="440"/>
            </a:xfrm>
            <a:custGeom>
              <a:avLst/>
              <a:gdLst>
                <a:gd name="T0" fmla="*/ 320 w 320"/>
                <a:gd name="T1" fmla="*/ 0 h 440"/>
                <a:gd name="T2" fmla="*/ 190 w 320"/>
                <a:gd name="T3" fmla="*/ 70 h 440"/>
                <a:gd name="T4" fmla="*/ 100 w 320"/>
                <a:gd name="T5" fmla="*/ 260 h 440"/>
                <a:gd name="T6" fmla="*/ 60 w 320"/>
                <a:gd name="T7" fmla="*/ 320 h 440"/>
                <a:gd name="T8" fmla="*/ 10 w 320"/>
                <a:gd name="T9" fmla="*/ 410 h 440"/>
                <a:gd name="T10" fmla="*/ 0 w 320"/>
                <a:gd name="T11" fmla="*/ 440 h 4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0" h="440">
                  <a:moveTo>
                    <a:pt x="320" y="0"/>
                  </a:moveTo>
                  <a:cubicBezTo>
                    <a:pt x="273" y="16"/>
                    <a:pt x="234" y="48"/>
                    <a:pt x="190" y="70"/>
                  </a:cubicBezTo>
                  <a:cubicBezTo>
                    <a:pt x="151" y="128"/>
                    <a:pt x="134" y="199"/>
                    <a:pt x="100" y="260"/>
                  </a:cubicBezTo>
                  <a:cubicBezTo>
                    <a:pt x="88" y="281"/>
                    <a:pt x="68" y="297"/>
                    <a:pt x="60" y="320"/>
                  </a:cubicBezTo>
                  <a:cubicBezTo>
                    <a:pt x="42" y="373"/>
                    <a:pt x="56" y="341"/>
                    <a:pt x="10" y="410"/>
                  </a:cubicBezTo>
                  <a:cubicBezTo>
                    <a:pt x="4" y="419"/>
                    <a:pt x="0" y="440"/>
                    <a:pt x="0" y="4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4" name="Freeform 120"/>
            <p:cNvSpPr>
              <a:spLocks/>
            </p:cNvSpPr>
            <p:nvPr/>
          </p:nvSpPr>
          <p:spPr bwMode="auto">
            <a:xfrm>
              <a:off x="4256" y="4903"/>
              <a:ext cx="711" cy="601"/>
            </a:xfrm>
            <a:custGeom>
              <a:avLst/>
              <a:gdLst>
                <a:gd name="T0" fmla="*/ 151 w 711"/>
                <a:gd name="T1" fmla="*/ 190 h 601"/>
                <a:gd name="T2" fmla="*/ 61 w 711"/>
                <a:gd name="T3" fmla="*/ 400 h 601"/>
                <a:gd name="T4" fmla="*/ 191 w 711"/>
                <a:gd name="T5" fmla="*/ 220 h 601"/>
                <a:gd name="T6" fmla="*/ 241 w 711"/>
                <a:gd name="T7" fmla="*/ 240 h 601"/>
                <a:gd name="T8" fmla="*/ 181 w 711"/>
                <a:gd name="T9" fmla="*/ 380 h 601"/>
                <a:gd name="T10" fmla="*/ 301 w 711"/>
                <a:gd name="T11" fmla="*/ 160 h 601"/>
                <a:gd name="T12" fmla="*/ 251 w 711"/>
                <a:gd name="T13" fmla="*/ 440 h 601"/>
                <a:gd name="T14" fmla="*/ 261 w 711"/>
                <a:gd name="T15" fmla="*/ 430 h 601"/>
                <a:gd name="T16" fmla="*/ 361 w 711"/>
                <a:gd name="T17" fmla="*/ 120 h 601"/>
                <a:gd name="T18" fmla="*/ 471 w 711"/>
                <a:gd name="T19" fmla="*/ 500 h 601"/>
                <a:gd name="T20" fmla="*/ 441 w 711"/>
                <a:gd name="T21" fmla="*/ 290 h 601"/>
                <a:gd name="T22" fmla="*/ 441 w 711"/>
                <a:gd name="T23" fmla="*/ 170 h 601"/>
                <a:gd name="T24" fmla="*/ 521 w 711"/>
                <a:gd name="T25" fmla="*/ 340 h 601"/>
                <a:gd name="T26" fmla="*/ 421 w 711"/>
                <a:gd name="T27" fmla="*/ 20 h 601"/>
                <a:gd name="T28" fmla="*/ 611 w 711"/>
                <a:gd name="T29" fmla="*/ 330 h 601"/>
                <a:gd name="T30" fmla="*/ 531 w 711"/>
                <a:gd name="T31" fmla="*/ 100 h 601"/>
                <a:gd name="T32" fmla="*/ 621 w 711"/>
                <a:gd name="T33" fmla="*/ 170 h 601"/>
                <a:gd name="T34" fmla="*/ 711 w 711"/>
                <a:gd name="T35" fmla="*/ 410 h 601"/>
                <a:gd name="T36" fmla="*/ 541 w 711"/>
                <a:gd name="T37" fmla="*/ 40 h 601"/>
                <a:gd name="T38" fmla="*/ 131 w 711"/>
                <a:gd name="T39" fmla="*/ 190 h 601"/>
                <a:gd name="T40" fmla="*/ 31 w 711"/>
                <a:gd name="T41" fmla="*/ 410 h 601"/>
                <a:gd name="T42" fmla="*/ 31 w 711"/>
                <a:gd name="T43" fmla="*/ 450 h 601"/>
                <a:gd name="T44" fmla="*/ 271 w 711"/>
                <a:gd name="T45" fmla="*/ 220 h 601"/>
                <a:gd name="T46" fmla="*/ 361 w 711"/>
                <a:gd name="T47" fmla="*/ 100 h 601"/>
                <a:gd name="T48" fmla="*/ 101 w 711"/>
                <a:gd name="T49" fmla="*/ 520 h 601"/>
                <a:gd name="T50" fmla="*/ 311 w 711"/>
                <a:gd name="T51" fmla="*/ 210 h 601"/>
                <a:gd name="T52" fmla="*/ 411 w 711"/>
                <a:gd name="T53" fmla="*/ 230 h 601"/>
                <a:gd name="T54" fmla="*/ 481 w 711"/>
                <a:gd name="T55" fmla="*/ 220 h 601"/>
                <a:gd name="T56" fmla="*/ 521 w 711"/>
                <a:gd name="T57" fmla="*/ 230 h 601"/>
                <a:gd name="T58" fmla="*/ 611 w 711"/>
                <a:gd name="T59" fmla="*/ 310 h 601"/>
                <a:gd name="T60" fmla="*/ 471 w 711"/>
                <a:gd name="T61" fmla="*/ 70 h 601"/>
                <a:gd name="T62" fmla="*/ 521 w 711"/>
                <a:gd name="T63" fmla="*/ 140 h 601"/>
                <a:gd name="T64" fmla="*/ 591 w 711"/>
                <a:gd name="T65" fmla="*/ 210 h 601"/>
                <a:gd name="T66" fmla="*/ 391 w 711"/>
                <a:gd name="T67" fmla="*/ 0 h 601"/>
                <a:gd name="T68" fmla="*/ 321 w 711"/>
                <a:gd name="T69" fmla="*/ 140 h 601"/>
                <a:gd name="T70" fmla="*/ 251 w 711"/>
                <a:gd name="T71" fmla="*/ 180 h 601"/>
                <a:gd name="T72" fmla="*/ 241 w 711"/>
                <a:gd name="T73" fmla="*/ 150 h 601"/>
                <a:gd name="T74" fmla="*/ 341 w 711"/>
                <a:gd name="T75" fmla="*/ 200 h 601"/>
                <a:gd name="T76" fmla="*/ 401 w 711"/>
                <a:gd name="T77" fmla="*/ 230 h 601"/>
                <a:gd name="T78" fmla="*/ 481 w 711"/>
                <a:gd name="T79" fmla="*/ 130 h 601"/>
                <a:gd name="T80" fmla="*/ 461 w 711"/>
                <a:gd name="T81" fmla="*/ 50 h 601"/>
                <a:gd name="T82" fmla="*/ 681 w 711"/>
                <a:gd name="T83" fmla="*/ 240 h 601"/>
                <a:gd name="T84" fmla="*/ 541 w 711"/>
                <a:gd name="T85" fmla="*/ 100 h 60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11" h="601">
                  <a:moveTo>
                    <a:pt x="351" y="20"/>
                  </a:moveTo>
                  <a:cubicBezTo>
                    <a:pt x="328" y="66"/>
                    <a:pt x="290" y="104"/>
                    <a:pt x="241" y="120"/>
                  </a:cubicBezTo>
                  <a:cubicBezTo>
                    <a:pt x="209" y="152"/>
                    <a:pt x="176" y="155"/>
                    <a:pt x="151" y="190"/>
                  </a:cubicBezTo>
                  <a:cubicBezTo>
                    <a:pt x="129" y="220"/>
                    <a:pt x="117" y="258"/>
                    <a:pt x="101" y="290"/>
                  </a:cubicBezTo>
                  <a:cubicBezTo>
                    <a:pt x="82" y="328"/>
                    <a:pt x="51" y="374"/>
                    <a:pt x="51" y="420"/>
                  </a:cubicBezTo>
                  <a:cubicBezTo>
                    <a:pt x="51" y="427"/>
                    <a:pt x="58" y="407"/>
                    <a:pt x="61" y="400"/>
                  </a:cubicBezTo>
                  <a:cubicBezTo>
                    <a:pt x="73" y="377"/>
                    <a:pt x="96" y="361"/>
                    <a:pt x="111" y="340"/>
                  </a:cubicBezTo>
                  <a:cubicBezTo>
                    <a:pt x="131" y="313"/>
                    <a:pt x="156" y="290"/>
                    <a:pt x="171" y="260"/>
                  </a:cubicBezTo>
                  <a:cubicBezTo>
                    <a:pt x="178" y="247"/>
                    <a:pt x="180" y="230"/>
                    <a:pt x="191" y="220"/>
                  </a:cubicBezTo>
                  <a:cubicBezTo>
                    <a:pt x="202" y="211"/>
                    <a:pt x="218" y="213"/>
                    <a:pt x="231" y="210"/>
                  </a:cubicBezTo>
                  <a:cubicBezTo>
                    <a:pt x="255" y="137"/>
                    <a:pt x="335" y="137"/>
                    <a:pt x="391" y="100"/>
                  </a:cubicBezTo>
                  <a:cubicBezTo>
                    <a:pt x="304" y="71"/>
                    <a:pt x="285" y="181"/>
                    <a:pt x="241" y="240"/>
                  </a:cubicBezTo>
                  <a:cubicBezTo>
                    <a:pt x="229" y="277"/>
                    <a:pt x="206" y="306"/>
                    <a:pt x="191" y="340"/>
                  </a:cubicBezTo>
                  <a:cubicBezTo>
                    <a:pt x="191" y="340"/>
                    <a:pt x="166" y="415"/>
                    <a:pt x="161" y="430"/>
                  </a:cubicBezTo>
                  <a:cubicBezTo>
                    <a:pt x="155" y="447"/>
                    <a:pt x="172" y="396"/>
                    <a:pt x="181" y="380"/>
                  </a:cubicBezTo>
                  <a:cubicBezTo>
                    <a:pt x="189" y="365"/>
                    <a:pt x="202" y="354"/>
                    <a:pt x="211" y="340"/>
                  </a:cubicBezTo>
                  <a:cubicBezTo>
                    <a:pt x="239" y="297"/>
                    <a:pt x="245" y="266"/>
                    <a:pt x="281" y="230"/>
                  </a:cubicBezTo>
                  <a:cubicBezTo>
                    <a:pt x="289" y="207"/>
                    <a:pt x="291" y="182"/>
                    <a:pt x="301" y="160"/>
                  </a:cubicBezTo>
                  <a:cubicBezTo>
                    <a:pt x="306" y="149"/>
                    <a:pt x="309" y="130"/>
                    <a:pt x="321" y="130"/>
                  </a:cubicBezTo>
                  <a:cubicBezTo>
                    <a:pt x="332" y="130"/>
                    <a:pt x="314" y="150"/>
                    <a:pt x="311" y="160"/>
                  </a:cubicBezTo>
                  <a:cubicBezTo>
                    <a:pt x="301" y="254"/>
                    <a:pt x="281" y="350"/>
                    <a:pt x="251" y="440"/>
                  </a:cubicBezTo>
                  <a:cubicBezTo>
                    <a:pt x="197" y="601"/>
                    <a:pt x="260" y="382"/>
                    <a:pt x="221" y="540"/>
                  </a:cubicBezTo>
                  <a:cubicBezTo>
                    <a:pt x="218" y="550"/>
                    <a:pt x="211" y="581"/>
                    <a:pt x="211" y="570"/>
                  </a:cubicBezTo>
                  <a:cubicBezTo>
                    <a:pt x="211" y="527"/>
                    <a:pt x="249" y="470"/>
                    <a:pt x="261" y="430"/>
                  </a:cubicBezTo>
                  <a:cubicBezTo>
                    <a:pt x="276" y="380"/>
                    <a:pt x="298" y="330"/>
                    <a:pt x="311" y="280"/>
                  </a:cubicBezTo>
                  <a:cubicBezTo>
                    <a:pt x="323" y="234"/>
                    <a:pt x="324" y="200"/>
                    <a:pt x="351" y="160"/>
                  </a:cubicBezTo>
                  <a:cubicBezTo>
                    <a:pt x="354" y="147"/>
                    <a:pt x="356" y="133"/>
                    <a:pt x="361" y="120"/>
                  </a:cubicBezTo>
                  <a:cubicBezTo>
                    <a:pt x="366" y="109"/>
                    <a:pt x="377" y="79"/>
                    <a:pt x="381" y="90"/>
                  </a:cubicBezTo>
                  <a:cubicBezTo>
                    <a:pt x="397" y="131"/>
                    <a:pt x="392" y="177"/>
                    <a:pt x="401" y="220"/>
                  </a:cubicBezTo>
                  <a:cubicBezTo>
                    <a:pt x="421" y="313"/>
                    <a:pt x="450" y="406"/>
                    <a:pt x="471" y="500"/>
                  </a:cubicBezTo>
                  <a:cubicBezTo>
                    <a:pt x="468" y="517"/>
                    <a:pt x="478" y="550"/>
                    <a:pt x="461" y="550"/>
                  </a:cubicBezTo>
                  <a:cubicBezTo>
                    <a:pt x="444" y="550"/>
                    <a:pt x="452" y="517"/>
                    <a:pt x="451" y="500"/>
                  </a:cubicBezTo>
                  <a:cubicBezTo>
                    <a:pt x="446" y="430"/>
                    <a:pt x="446" y="360"/>
                    <a:pt x="441" y="290"/>
                  </a:cubicBezTo>
                  <a:cubicBezTo>
                    <a:pt x="434" y="192"/>
                    <a:pt x="438" y="239"/>
                    <a:pt x="421" y="180"/>
                  </a:cubicBezTo>
                  <a:cubicBezTo>
                    <a:pt x="417" y="167"/>
                    <a:pt x="399" y="146"/>
                    <a:pt x="411" y="140"/>
                  </a:cubicBezTo>
                  <a:cubicBezTo>
                    <a:pt x="424" y="134"/>
                    <a:pt x="433" y="158"/>
                    <a:pt x="441" y="170"/>
                  </a:cubicBezTo>
                  <a:cubicBezTo>
                    <a:pt x="450" y="182"/>
                    <a:pt x="453" y="197"/>
                    <a:pt x="461" y="210"/>
                  </a:cubicBezTo>
                  <a:cubicBezTo>
                    <a:pt x="470" y="224"/>
                    <a:pt x="481" y="237"/>
                    <a:pt x="491" y="250"/>
                  </a:cubicBezTo>
                  <a:cubicBezTo>
                    <a:pt x="501" y="280"/>
                    <a:pt x="503" y="314"/>
                    <a:pt x="521" y="340"/>
                  </a:cubicBezTo>
                  <a:cubicBezTo>
                    <a:pt x="549" y="382"/>
                    <a:pt x="546" y="381"/>
                    <a:pt x="521" y="330"/>
                  </a:cubicBezTo>
                  <a:cubicBezTo>
                    <a:pt x="506" y="240"/>
                    <a:pt x="483" y="138"/>
                    <a:pt x="431" y="60"/>
                  </a:cubicBezTo>
                  <a:cubicBezTo>
                    <a:pt x="428" y="47"/>
                    <a:pt x="415" y="8"/>
                    <a:pt x="421" y="20"/>
                  </a:cubicBezTo>
                  <a:cubicBezTo>
                    <a:pt x="430" y="39"/>
                    <a:pt x="432" y="61"/>
                    <a:pt x="441" y="80"/>
                  </a:cubicBezTo>
                  <a:cubicBezTo>
                    <a:pt x="474" y="145"/>
                    <a:pt x="529" y="209"/>
                    <a:pt x="571" y="270"/>
                  </a:cubicBezTo>
                  <a:cubicBezTo>
                    <a:pt x="585" y="290"/>
                    <a:pt x="611" y="330"/>
                    <a:pt x="611" y="330"/>
                  </a:cubicBezTo>
                  <a:cubicBezTo>
                    <a:pt x="620" y="374"/>
                    <a:pt x="632" y="416"/>
                    <a:pt x="641" y="460"/>
                  </a:cubicBezTo>
                  <a:cubicBezTo>
                    <a:pt x="659" y="389"/>
                    <a:pt x="637" y="352"/>
                    <a:pt x="611" y="290"/>
                  </a:cubicBezTo>
                  <a:cubicBezTo>
                    <a:pt x="582" y="220"/>
                    <a:pt x="568" y="166"/>
                    <a:pt x="531" y="100"/>
                  </a:cubicBezTo>
                  <a:cubicBezTo>
                    <a:pt x="508" y="59"/>
                    <a:pt x="506" y="35"/>
                    <a:pt x="461" y="20"/>
                  </a:cubicBezTo>
                  <a:cubicBezTo>
                    <a:pt x="480" y="95"/>
                    <a:pt x="536" y="107"/>
                    <a:pt x="601" y="140"/>
                  </a:cubicBezTo>
                  <a:cubicBezTo>
                    <a:pt x="608" y="150"/>
                    <a:pt x="612" y="162"/>
                    <a:pt x="621" y="170"/>
                  </a:cubicBezTo>
                  <a:cubicBezTo>
                    <a:pt x="629" y="177"/>
                    <a:pt x="646" y="171"/>
                    <a:pt x="651" y="180"/>
                  </a:cubicBezTo>
                  <a:cubicBezTo>
                    <a:pt x="664" y="204"/>
                    <a:pt x="662" y="234"/>
                    <a:pt x="671" y="260"/>
                  </a:cubicBezTo>
                  <a:cubicBezTo>
                    <a:pt x="687" y="309"/>
                    <a:pt x="695" y="361"/>
                    <a:pt x="711" y="410"/>
                  </a:cubicBezTo>
                  <a:cubicBezTo>
                    <a:pt x="703" y="318"/>
                    <a:pt x="692" y="233"/>
                    <a:pt x="651" y="150"/>
                  </a:cubicBezTo>
                  <a:cubicBezTo>
                    <a:pt x="646" y="139"/>
                    <a:pt x="605" y="84"/>
                    <a:pt x="601" y="80"/>
                  </a:cubicBezTo>
                  <a:cubicBezTo>
                    <a:pt x="583" y="64"/>
                    <a:pt x="541" y="40"/>
                    <a:pt x="541" y="40"/>
                  </a:cubicBezTo>
                  <a:cubicBezTo>
                    <a:pt x="397" y="46"/>
                    <a:pt x="328" y="15"/>
                    <a:pt x="231" y="80"/>
                  </a:cubicBezTo>
                  <a:cubicBezTo>
                    <a:pt x="178" y="160"/>
                    <a:pt x="248" y="63"/>
                    <a:pt x="181" y="130"/>
                  </a:cubicBezTo>
                  <a:cubicBezTo>
                    <a:pt x="163" y="148"/>
                    <a:pt x="149" y="172"/>
                    <a:pt x="131" y="190"/>
                  </a:cubicBezTo>
                  <a:cubicBezTo>
                    <a:pt x="95" y="299"/>
                    <a:pt x="153" y="134"/>
                    <a:pt x="101" y="250"/>
                  </a:cubicBezTo>
                  <a:cubicBezTo>
                    <a:pt x="87" y="282"/>
                    <a:pt x="87" y="319"/>
                    <a:pt x="71" y="350"/>
                  </a:cubicBezTo>
                  <a:cubicBezTo>
                    <a:pt x="60" y="371"/>
                    <a:pt x="31" y="410"/>
                    <a:pt x="31" y="410"/>
                  </a:cubicBezTo>
                  <a:cubicBezTo>
                    <a:pt x="28" y="423"/>
                    <a:pt x="25" y="437"/>
                    <a:pt x="21" y="450"/>
                  </a:cubicBezTo>
                  <a:cubicBezTo>
                    <a:pt x="18" y="460"/>
                    <a:pt x="0" y="480"/>
                    <a:pt x="11" y="480"/>
                  </a:cubicBezTo>
                  <a:cubicBezTo>
                    <a:pt x="23" y="480"/>
                    <a:pt x="22" y="458"/>
                    <a:pt x="31" y="450"/>
                  </a:cubicBezTo>
                  <a:cubicBezTo>
                    <a:pt x="71" y="415"/>
                    <a:pt x="127" y="379"/>
                    <a:pt x="171" y="350"/>
                  </a:cubicBezTo>
                  <a:cubicBezTo>
                    <a:pt x="193" y="318"/>
                    <a:pt x="206" y="280"/>
                    <a:pt x="231" y="250"/>
                  </a:cubicBezTo>
                  <a:cubicBezTo>
                    <a:pt x="242" y="237"/>
                    <a:pt x="259" y="232"/>
                    <a:pt x="271" y="220"/>
                  </a:cubicBezTo>
                  <a:cubicBezTo>
                    <a:pt x="279" y="212"/>
                    <a:pt x="283" y="199"/>
                    <a:pt x="291" y="190"/>
                  </a:cubicBezTo>
                  <a:cubicBezTo>
                    <a:pt x="300" y="179"/>
                    <a:pt x="312" y="171"/>
                    <a:pt x="321" y="160"/>
                  </a:cubicBezTo>
                  <a:cubicBezTo>
                    <a:pt x="336" y="141"/>
                    <a:pt x="361" y="100"/>
                    <a:pt x="361" y="100"/>
                  </a:cubicBezTo>
                  <a:cubicBezTo>
                    <a:pt x="340" y="185"/>
                    <a:pt x="284" y="252"/>
                    <a:pt x="231" y="320"/>
                  </a:cubicBezTo>
                  <a:cubicBezTo>
                    <a:pt x="199" y="361"/>
                    <a:pt x="172" y="408"/>
                    <a:pt x="141" y="450"/>
                  </a:cubicBezTo>
                  <a:cubicBezTo>
                    <a:pt x="125" y="499"/>
                    <a:pt x="139" y="467"/>
                    <a:pt x="101" y="520"/>
                  </a:cubicBezTo>
                  <a:cubicBezTo>
                    <a:pt x="94" y="530"/>
                    <a:pt x="73" y="559"/>
                    <a:pt x="81" y="550"/>
                  </a:cubicBezTo>
                  <a:cubicBezTo>
                    <a:pt x="105" y="521"/>
                    <a:pt x="151" y="460"/>
                    <a:pt x="151" y="460"/>
                  </a:cubicBezTo>
                  <a:cubicBezTo>
                    <a:pt x="172" y="396"/>
                    <a:pt x="266" y="271"/>
                    <a:pt x="311" y="210"/>
                  </a:cubicBezTo>
                  <a:cubicBezTo>
                    <a:pt x="368" y="40"/>
                    <a:pt x="358" y="211"/>
                    <a:pt x="371" y="350"/>
                  </a:cubicBezTo>
                  <a:cubicBezTo>
                    <a:pt x="378" y="323"/>
                    <a:pt x="379" y="295"/>
                    <a:pt x="391" y="270"/>
                  </a:cubicBezTo>
                  <a:cubicBezTo>
                    <a:pt x="398" y="257"/>
                    <a:pt x="406" y="244"/>
                    <a:pt x="411" y="230"/>
                  </a:cubicBezTo>
                  <a:cubicBezTo>
                    <a:pt x="420" y="204"/>
                    <a:pt x="431" y="150"/>
                    <a:pt x="431" y="150"/>
                  </a:cubicBezTo>
                  <a:cubicBezTo>
                    <a:pt x="445" y="198"/>
                    <a:pt x="492" y="422"/>
                    <a:pt x="531" y="480"/>
                  </a:cubicBezTo>
                  <a:cubicBezTo>
                    <a:pt x="550" y="384"/>
                    <a:pt x="507" y="311"/>
                    <a:pt x="481" y="220"/>
                  </a:cubicBezTo>
                  <a:cubicBezTo>
                    <a:pt x="471" y="183"/>
                    <a:pt x="461" y="147"/>
                    <a:pt x="451" y="110"/>
                  </a:cubicBezTo>
                  <a:cubicBezTo>
                    <a:pt x="448" y="100"/>
                    <a:pt x="441" y="69"/>
                    <a:pt x="441" y="80"/>
                  </a:cubicBezTo>
                  <a:cubicBezTo>
                    <a:pt x="441" y="138"/>
                    <a:pt x="484" y="190"/>
                    <a:pt x="521" y="230"/>
                  </a:cubicBezTo>
                  <a:cubicBezTo>
                    <a:pt x="643" y="363"/>
                    <a:pt x="565" y="262"/>
                    <a:pt x="631" y="350"/>
                  </a:cubicBezTo>
                  <a:cubicBezTo>
                    <a:pt x="634" y="360"/>
                    <a:pt x="648" y="387"/>
                    <a:pt x="641" y="380"/>
                  </a:cubicBezTo>
                  <a:cubicBezTo>
                    <a:pt x="626" y="365"/>
                    <a:pt x="619" y="330"/>
                    <a:pt x="611" y="310"/>
                  </a:cubicBezTo>
                  <a:cubicBezTo>
                    <a:pt x="580" y="232"/>
                    <a:pt x="593" y="256"/>
                    <a:pt x="551" y="200"/>
                  </a:cubicBezTo>
                  <a:cubicBezTo>
                    <a:pt x="537" y="159"/>
                    <a:pt x="507" y="135"/>
                    <a:pt x="481" y="100"/>
                  </a:cubicBezTo>
                  <a:cubicBezTo>
                    <a:pt x="478" y="90"/>
                    <a:pt x="478" y="78"/>
                    <a:pt x="471" y="70"/>
                  </a:cubicBezTo>
                  <a:cubicBezTo>
                    <a:pt x="463" y="61"/>
                    <a:pt x="434" y="40"/>
                    <a:pt x="441" y="50"/>
                  </a:cubicBezTo>
                  <a:cubicBezTo>
                    <a:pt x="458" y="73"/>
                    <a:pt x="485" y="86"/>
                    <a:pt x="501" y="110"/>
                  </a:cubicBezTo>
                  <a:cubicBezTo>
                    <a:pt x="508" y="120"/>
                    <a:pt x="512" y="132"/>
                    <a:pt x="521" y="140"/>
                  </a:cubicBezTo>
                  <a:cubicBezTo>
                    <a:pt x="532" y="150"/>
                    <a:pt x="548" y="153"/>
                    <a:pt x="561" y="160"/>
                  </a:cubicBezTo>
                  <a:cubicBezTo>
                    <a:pt x="577" y="192"/>
                    <a:pt x="585" y="214"/>
                    <a:pt x="611" y="240"/>
                  </a:cubicBezTo>
                  <a:cubicBezTo>
                    <a:pt x="619" y="248"/>
                    <a:pt x="598" y="220"/>
                    <a:pt x="591" y="210"/>
                  </a:cubicBezTo>
                  <a:cubicBezTo>
                    <a:pt x="579" y="192"/>
                    <a:pt x="566" y="175"/>
                    <a:pt x="551" y="160"/>
                  </a:cubicBezTo>
                  <a:cubicBezTo>
                    <a:pt x="539" y="148"/>
                    <a:pt x="523" y="142"/>
                    <a:pt x="511" y="130"/>
                  </a:cubicBezTo>
                  <a:cubicBezTo>
                    <a:pt x="469" y="88"/>
                    <a:pt x="433" y="42"/>
                    <a:pt x="391" y="0"/>
                  </a:cubicBezTo>
                  <a:cubicBezTo>
                    <a:pt x="398" y="20"/>
                    <a:pt x="423" y="42"/>
                    <a:pt x="411" y="60"/>
                  </a:cubicBezTo>
                  <a:cubicBezTo>
                    <a:pt x="379" y="109"/>
                    <a:pt x="344" y="102"/>
                    <a:pt x="291" y="120"/>
                  </a:cubicBezTo>
                  <a:cubicBezTo>
                    <a:pt x="301" y="127"/>
                    <a:pt x="310" y="135"/>
                    <a:pt x="321" y="140"/>
                  </a:cubicBezTo>
                  <a:cubicBezTo>
                    <a:pt x="334" y="145"/>
                    <a:pt x="367" y="138"/>
                    <a:pt x="361" y="150"/>
                  </a:cubicBezTo>
                  <a:cubicBezTo>
                    <a:pt x="353" y="165"/>
                    <a:pt x="327" y="156"/>
                    <a:pt x="311" y="160"/>
                  </a:cubicBezTo>
                  <a:cubicBezTo>
                    <a:pt x="291" y="166"/>
                    <a:pt x="271" y="173"/>
                    <a:pt x="251" y="180"/>
                  </a:cubicBezTo>
                  <a:lnTo>
                    <a:pt x="281" y="170"/>
                  </a:lnTo>
                  <a:cubicBezTo>
                    <a:pt x="281" y="170"/>
                    <a:pt x="251" y="180"/>
                    <a:pt x="251" y="180"/>
                  </a:cubicBezTo>
                  <a:cubicBezTo>
                    <a:pt x="248" y="170"/>
                    <a:pt x="241" y="150"/>
                    <a:pt x="241" y="150"/>
                  </a:cubicBezTo>
                  <a:cubicBezTo>
                    <a:pt x="248" y="163"/>
                    <a:pt x="248" y="183"/>
                    <a:pt x="261" y="190"/>
                  </a:cubicBezTo>
                  <a:cubicBezTo>
                    <a:pt x="279" y="199"/>
                    <a:pt x="319" y="168"/>
                    <a:pt x="331" y="160"/>
                  </a:cubicBezTo>
                  <a:cubicBezTo>
                    <a:pt x="331" y="160"/>
                    <a:pt x="333" y="189"/>
                    <a:pt x="341" y="200"/>
                  </a:cubicBezTo>
                  <a:cubicBezTo>
                    <a:pt x="348" y="210"/>
                    <a:pt x="361" y="213"/>
                    <a:pt x="371" y="220"/>
                  </a:cubicBezTo>
                  <a:cubicBezTo>
                    <a:pt x="378" y="207"/>
                    <a:pt x="377" y="175"/>
                    <a:pt x="391" y="180"/>
                  </a:cubicBezTo>
                  <a:cubicBezTo>
                    <a:pt x="407" y="185"/>
                    <a:pt x="385" y="235"/>
                    <a:pt x="401" y="230"/>
                  </a:cubicBezTo>
                  <a:cubicBezTo>
                    <a:pt x="421" y="223"/>
                    <a:pt x="421" y="170"/>
                    <a:pt x="421" y="170"/>
                  </a:cubicBezTo>
                  <a:cubicBezTo>
                    <a:pt x="428" y="183"/>
                    <a:pt x="429" y="218"/>
                    <a:pt x="441" y="210"/>
                  </a:cubicBezTo>
                  <a:cubicBezTo>
                    <a:pt x="466" y="193"/>
                    <a:pt x="481" y="130"/>
                    <a:pt x="481" y="130"/>
                  </a:cubicBezTo>
                  <a:cubicBezTo>
                    <a:pt x="507" y="196"/>
                    <a:pt x="503" y="197"/>
                    <a:pt x="571" y="180"/>
                  </a:cubicBezTo>
                  <a:cubicBezTo>
                    <a:pt x="552" y="105"/>
                    <a:pt x="543" y="56"/>
                    <a:pt x="471" y="20"/>
                  </a:cubicBezTo>
                  <a:cubicBezTo>
                    <a:pt x="468" y="30"/>
                    <a:pt x="458" y="40"/>
                    <a:pt x="461" y="50"/>
                  </a:cubicBezTo>
                  <a:cubicBezTo>
                    <a:pt x="475" y="97"/>
                    <a:pt x="591" y="170"/>
                    <a:pt x="631" y="190"/>
                  </a:cubicBezTo>
                  <a:cubicBezTo>
                    <a:pt x="638" y="200"/>
                    <a:pt x="643" y="212"/>
                    <a:pt x="651" y="220"/>
                  </a:cubicBezTo>
                  <a:cubicBezTo>
                    <a:pt x="659" y="228"/>
                    <a:pt x="693" y="240"/>
                    <a:pt x="681" y="240"/>
                  </a:cubicBezTo>
                  <a:cubicBezTo>
                    <a:pt x="657" y="240"/>
                    <a:pt x="621" y="214"/>
                    <a:pt x="601" y="200"/>
                  </a:cubicBezTo>
                  <a:cubicBezTo>
                    <a:pt x="585" y="151"/>
                    <a:pt x="599" y="183"/>
                    <a:pt x="561" y="130"/>
                  </a:cubicBezTo>
                  <a:cubicBezTo>
                    <a:pt x="554" y="120"/>
                    <a:pt x="529" y="103"/>
                    <a:pt x="541" y="100"/>
                  </a:cubicBezTo>
                  <a:cubicBezTo>
                    <a:pt x="561" y="95"/>
                    <a:pt x="581" y="113"/>
                    <a:pt x="601" y="120"/>
                  </a:cubicBezTo>
                  <a:cubicBezTo>
                    <a:pt x="636" y="155"/>
                    <a:pt x="618" y="144"/>
                    <a:pt x="651" y="1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5" name="Freeform 121"/>
            <p:cNvSpPr>
              <a:spLocks/>
            </p:cNvSpPr>
            <p:nvPr/>
          </p:nvSpPr>
          <p:spPr bwMode="auto">
            <a:xfrm>
              <a:off x="7275" y="4928"/>
              <a:ext cx="784" cy="2164"/>
            </a:xfrm>
            <a:custGeom>
              <a:avLst/>
              <a:gdLst>
                <a:gd name="T0" fmla="*/ 242 w 784"/>
                <a:gd name="T1" fmla="*/ 95 h 2164"/>
                <a:gd name="T2" fmla="*/ 82 w 784"/>
                <a:gd name="T3" fmla="*/ 365 h 2164"/>
                <a:gd name="T4" fmla="*/ 172 w 784"/>
                <a:gd name="T5" fmla="*/ 215 h 2164"/>
                <a:gd name="T6" fmla="*/ 402 w 784"/>
                <a:gd name="T7" fmla="*/ 35 h 2164"/>
                <a:gd name="T8" fmla="*/ 232 w 784"/>
                <a:gd name="T9" fmla="*/ 265 h 2164"/>
                <a:gd name="T10" fmla="*/ 232 w 784"/>
                <a:gd name="T11" fmla="*/ 295 h 2164"/>
                <a:gd name="T12" fmla="*/ 402 w 784"/>
                <a:gd name="T13" fmla="*/ 35 h 2164"/>
                <a:gd name="T14" fmla="*/ 322 w 784"/>
                <a:gd name="T15" fmla="*/ 335 h 2164"/>
                <a:gd name="T16" fmla="*/ 402 w 784"/>
                <a:gd name="T17" fmla="*/ 145 h 2164"/>
                <a:gd name="T18" fmla="*/ 442 w 784"/>
                <a:gd name="T19" fmla="*/ 145 h 2164"/>
                <a:gd name="T20" fmla="*/ 422 w 784"/>
                <a:gd name="T21" fmla="*/ 65 h 2164"/>
                <a:gd name="T22" fmla="*/ 552 w 784"/>
                <a:gd name="T23" fmla="*/ 275 h 2164"/>
                <a:gd name="T24" fmla="*/ 552 w 784"/>
                <a:gd name="T25" fmla="*/ 235 h 2164"/>
                <a:gd name="T26" fmla="*/ 412 w 784"/>
                <a:gd name="T27" fmla="*/ 75 h 2164"/>
                <a:gd name="T28" fmla="*/ 662 w 784"/>
                <a:gd name="T29" fmla="*/ 325 h 2164"/>
                <a:gd name="T30" fmla="*/ 432 w 784"/>
                <a:gd name="T31" fmla="*/ 85 h 2164"/>
                <a:gd name="T32" fmla="*/ 722 w 784"/>
                <a:gd name="T33" fmla="*/ 315 h 2164"/>
                <a:gd name="T34" fmla="*/ 562 w 784"/>
                <a:gd name="T35" fmla="*/ 85 h 2164"/>
                <a:gd name="T36" fmla="*/ 562 w 784"/>
                <a:gd name="T37" fmla="*/ 35 h 2164"/>
                <a:gd name="T38" fmla="*/ 752 w 784"/>
                <a:gd name="T39" fmla="*/ 305 h 2164"/>
                <a:gd name="T40" fmla="*/ 562 w 784"/>
                <a:gd name="T41" fmla="*/ 135 h 2164"/>
                <a:gd name="T42" fmla="*/ 442 w 784"/>
                <a:gd name="T43" fmla="*/ 25 h 2164"/>
                <a:gd name="T44" fmla="*/ 492 w 784"/>
                <a:gd name="T45" fmla="*/ 155 h 2164"/>
                <a:gd name="T46" fmla="*/ 502 w 784"/>
                <a:gd name="T47" fmla="*/ 175 h 2164"/>
                <a:gd name="T48" fmla="*/ 512 w 784"/>
                <a:gd name="T49" fmla="*/ 265 h 2164"/>
                <a:gd name="T50" fmla="*/ 432 w 784"/>
                <a:gd name="T51" fmla="*/ 185 h 2164"/>
                <a:gd name="T52" fmla="*/ 382 w 784"/>
                <a:gd name="T53" fmla="*/ 305 h 2164"/>
                <a:gd name="T54" fmla="*/ 282 w 784"/>
                <a:gd name="T55" fmla="*/ 205 h 2164"/>
                <a:gd name="T56" fmla="*/ 192 w 784"/>
                <a:gd name="T57" fmla="*/ 515 h 2164"/>
                <a:gd name="T58" fmla="*/ 292 w 784"/>
                <a:gd name="T59" fmla="*/ 265 h 2164"/>
                <a:gd name="T60" fmla="*/ 362 w 784"/>
                <a:gd name="T61" fmla="*/ 95 h 2164"/>
                <a:gd name="T62" fmla="*/ 252 w 784"/>
                <a:gd name="T63" fmla="*/ 395 h 2164"/>
                <a:gd name="T64" fmla="*/ 272 w 784"/>
                <a:gd name="T65" fmla="*/ 175 h 2164"/>
                <a:gd name="T66" fmla="*/ 202 w 784"/>
                <a:gd name="T67" fmla="*/ 145 h 2164"/>
                <a:gd name="T68" fmla="*/ 12 w 784"/>
                <a:gd name="T69" fmla="*/ 435 h 2164"/>
                <a:gd name="T70" fmla="*/ 322 w 784"/>
                <a:gd name="T71" fmla="*/ 225 h 2164"/>
                <a:gd name="T72" fmla="*/ 422 w 784"/>
                <a:gd name="T73" fmla="*/ 495 h 2164"/>
                <a:gd name="T74" fmla="*/ 452 w 784"/>
                <a:gd name="T75" fmla="*/ 105 h 2164"/>
                <a:gd name="T76" fmla="*/ 282 w 784"/>
                <a:gd name="T77" fmla="*/ 515 h 2164"/>
                <a:gd name="T78" fmla="*/ 422 w 784"/>
                <a:gd name="T79" fmla="*/ 365 h 2164"/>
                <a:gd name="T80" fmla="*/ 442 w 784"/>
                <a:gd name="T81" fmla="*/ 65 h 2164"/>
                <a:gd name="T82" fmla="*/ 492 w 784"/>
                <a:gd name="T83" fmla="*/ 155 h 2164"/>
                <a:gd name="T84" fmla="*/ 722 w 784"/>
                <a:gd name="T85" fmla="*/ 385 h 2164"/>
                <a:gd name="T86" fmla="*/ 492 w 784"/>
                <a:gd name="T87" fmla="*/ 205 h 2164"/>
                <a:gd name="T88" fmla="*/ 552 w 784"/>
                <a:gd name="T89" fmla="*/ 125 h 2164"/>
                <a:gd name="T90" fmla="*/ 662 w 784"/>
                <a:gd name="T91" fmla="*/ 275 h 2164"/>
                <a:gd name="T92" fmla="*/ 552 w 784"/>
                <a:gd name="T93" fmla="*/ 105 h 2164"/>
                <a:gd name="T94" fmla="*/ 642 w 784"/>
                <a:gd name="T95" fmla="*/ 205 h 2164"/>
                <a:gd name="T96" fmla="*/ 462 w 784"/>
                <a:gd name="T97" fmla="*/ 245 h 2164"/>
                <a:gd name="T98" fmla="*/ 352 w 784"/>
                <a:gd name="T99" fmla="*/ 985 h 2164"/>
                <a:gd name="T100" fmla="*/ 452 w 784"/>
                <a:gd name="T101" fmla="*/ 2055 h 2164"/>
                <a:gd name="T102" fmla="*/ 362 w 784"/>
                <a:gd name="T103" fmla="*/ 1765 h 2164"/>
                <a:gd name="T104" fmla="*/ 382 w 784"/>
                <a:gd name="T105" fmla="*/ 165 h 2164"/>
                <a:gd name="T106" fmla="*/ 502 w 784"/>
                <a:gd name="T107" fmla="*/ 1055 h 216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84" h="2164">
                  <a:moveTo>
                    <a:pt x="392" y="5"/>
                  </a:moveTo>
                  <a:cubicBezTo>
                    <a:pt x="285" y="41"/>
                    <a:pt x="369" y="3"/>
                    <a:pt x="302" y="55"/>
                  </a:cubicBezTo>
                  <a:cubicBezTo>
                    <a:pt x="283" y="70"/>
                    <a:pt x="242" y="95"/>
                    <a:pt x="242" y="95"/>
                  </a:cubicBezTo>
                  <a:cubicBezTo>
                    <a:pt x="193" y="168"/>
                    <a:pt x="258" y="82"/>
                    <a:pt x="182" y="145"/>
                  </a:cubicBezTo>
                  <a:cubicBezTo>
                    <a:pt x="159" y="164"/>
                    <a:pt x="134" y="218"/>
                    <a:pt x="122" y="245"/>
                  </a:cubicBezTo>
                  <a:cubicBezTo>
                    <a:pt x="106" y="282"/>
                    <a:pt x="95" y="326"/>
                    <a:pt x="82" y="365"/>
                  </a:cubicBezTo>
                  <a:cubicBezTo>
                    <a:pt x="78" y="376"/>
                    <a:pt x="102" y="352"/>
                    <a:pt x="112" y="345"/>
                  </a:cubicBezTo>
                  <a:cubicBezTo>
                    <a:pt x="139" y="235"/>
                    <a:pt x="98" y="372"/>
                    <a:pt x="152" y="275"/>
                  </a:cubicBezTo>
                  <a:cubicBezTo>
                    <a:pt x="162" y="257"/>
                    <a:pt x="165" y="235"/>
                    <a:pt x="172" y="215"/>
                  </a:cubicBezTo>
                  <a:cubicBezTo>
                    <a:pt x="185" y="177"/>
                    <a:pt x="250" y="126"/>
                    <a:pt x="282" y="115"/>
                  </a:cubicBezTo>
                  <a:cubicBezTo>
                    <a:pt x="320" y="102"/>
                    <a:pt x="338" y="99"/>
                    <a:pt x="372" y="65"/>
                  </a:cubicBezTo>
                  <a:cubicBezTo>
                    <a:pt x="382" y="55"/>
                    <a:pt x="412" y="45"/>
                    <a:pt x="402" y="35"/>
                  </a:cubicBezTo>
                  <a:cubicBezTo>
                    <a:pt x="391" y="24"/>
                    <a:pt x="375" y="48"/>
                    <a:pt x="362" y="55"/>
                  </a:cubicBezTo>
                  <a:cubicBezTo>
                    <a:pt x="329" y="105"/>
                    <a:pt x="295" y="155"/>
                    <a:pt x="262" y="205"/>
                  </a:cubicBezTo>
                  <a:cubicBezTo>
                    <a:pt x="250" y="224"/>
                    <a:pt x="244" y="246"/>
                    <a:pt x="232" y="265"/>
                  </a:cubicBezTo>
                  <a:cubicBezTo>
                    <a:pt x="216" y="330"/>
                    <a:pt x="199" y="399"/>
                    <a:pt x="162" y="455"/>
                  </a:cubicBezTo>
                  <a:cubicBezTo>
                    <a:pt x="171" y="417"/>
                    <a:pt x="185" y="369"/>
                    <a:pt x="202" y="335"/>
                  </a:cubicBezTo>
                  <a:cubicBezTo>
                    <a:pt x="209" y="320"/>
                    <a:pt x="224" y="310"/>
                    <a:pt x="232" y="295"/>
                  </a:cubicBezTo>
                  <a:cubicBezTo>
                    <a:pt x="261" y="243"/>
                    <a:pt x="280" y="186"/>
                    <a:pt x="312" y="135"/>
                  </a:cubicBezTo>
                  <a:cubicBezTo>
                    <a:pt x="321" y="121"/>
                    <a:pt x="331" y="107"/>
                    <a:pt x="342" y="95"/>
                  </a:cubicBezTo>
                  <a:cubicBezTo>
                    <a:pt x="361" y="74"/>
                    <a:pt x="402" y="35"/>
                    <a:pt x="402" y="35"/>
                  </a:cubicBezTo>
                  <a:cubicBezTo>
                    <a:pt x="392" y="122"/>
                    <a:pt x="376" y="155"/>
                    <a:pt x="352" y="235"/>
                  </a:cubicBezTo>
                  <a:cubicBezTo>
                    <a:pt x="348" y="248"/>
                    <a:pt x="346" y="262"/>
                    <a:pt x="342" y="275"/>
                  </a:cubicBezTo>
                  <a:cubicBezTo>
                    <a:pt x="336" y="295"/>
                    <a:pt x="322" y="335"/>
                    <a:pt x="322" y="335"/>
                  </a:cubicBezTo>
                  <a:cubicBezTo>
                    <a:pt x="325" y="362"/>
                    <a:pt x="310" y="430"/>
                    <a:pt x="332" y="415"/>
                  </a:cubicBezTo>
                  <a:cubicBezTo>
                    <a:pt x="360" y="396"/>
                    <a:pt x="339" y="347"/>
                    <a:pt x="352" y="315"/>
                  </a:cubicBezTo>
                  <a:cubicBezTo>
                    <a:pt x="375" y="258"/>
                    <a:pt x="383" y="202"/>
                    <a:pt x="402" y="145"/>
                  </a:cubicBezTo>
                  <a:cubicBezTo>
                    <a:pt x="448" y="222"/>
                    <a:pt x="426" y="177"/>
                    <a:pt x="462" y="285"/>
                  </a:cubicBezTo>
                  <a:cubicBezTo>
                    <a:pt x="469" y="305"/>
                    <a:pt x="482" y="345"/>
                    <a:pt x="482" y="345"/>
                  </a:cubicBezTo>
                  <a:cubicBezTo>
                    <a:pt x="474" y="242"/>
                    <a:pt x="480" y="222"/>
                    <a:pt x="442" y="145"/>
                  </a:cubicBezTo>
                  <a:cubicBezTo>
                    <a:pt x="425" y="61"/>
                    <a:pt x="443" y="127"/>
                    <a:pt x="412" y="55"/>
                  </a:cubicBezTo>
                  <a:cubicBezTo>
                    <a:pt x="408" y="45"/>
                    <a:pt x="395" y="18"/>
                    <a:pt x="402" y="25"/>
                  </a:cubicBezTo>
                  <a:cubicBezTo>
                    <a:pt x="413" y="36"/>
                    <a:pt x="414" y="52"/>
                    <a:pt x="422" y="65"/>
                  </a:cubicBezTo>
                  <a:cubicBezTo>
                    <a:pt x="434" y="86"/>
                    <a:pt x="454" y="102"/>
                    <a:pt x="462" y="125"/>
                  </a:cubicBezTo>
                  <a:cubicBezTo>
                    <a:pt x="465" y="135"/>
                    <a:pt x="467" y="146"/>
                    <a:pt x="472" y="155"/>
                  </a:cubicBezTo>
                  <a:cubicBezTo>
                    <a:pt x="494" y="198"/>
                    <a:pt x="530" y="231"/>
                    <a:pt x="552" y="275"/>
                  </a:cubicBezTo>
                  <a:cubicBezTo>
                    <a:pt x="571" y="312"/>
                    <a:pt x="612" y="385"/>
                    <a:pt x="612" y="385"/>
                  </a:cubicBezTo>
                  <a:cubicBezTo>
                    <a:pt x="601" y="331"/>
                    <a:pt x="600" y="313"/>
                    <a:pt x="562" y="275"/>
                  </a:cubicBezTo>
                  <a:cubicBezTo>
                    <a:pt x="559" y="262"/>
                    <a:pt x="561" y="246"/>
                    <a:pt x="552" y="235"/>
                  </a:cubicBezTo>
                  <a:cubicBezTo>
                    <a:pt x="545" y="227"/>
                    <a:pt x="530" y="231"/>
                    <a:pt x="522" y="225"/>
                  </a:cubicBezTo>
                  <a:cubicBezTo>
                    <a:pt x="469" y="184"/>
                    <a:pt x="458" y="158"/>
                    <a:pt x="422" y="105"/>
                  </a:cubicBezTo>
                  <a:cubicBezTo>
                    <a:pt x="416" y="96"/>
                    <a:pt x="402" y="78"/>
                    <a:pt x="412" y="75"/>
                  </a:cubicBezTo>
                  <a:cubicBezTo>
                    <a:pt x="429" y="71"/>
                    <a:pt x="445" y="88"/>
                    <a:pt x="462" y="95"/>
                  </a:cubicBezTo>
                  <a:cubicBezTo>
                    <a:pt x="509" y="158"/>
                    <a:pt x="576" y="200"/>
                    <a:pt x="622" y="265"/>
                  </a:cubicBezTo>
                  <a:cubicBezTo>
                    <a:pt x="636" y="285"/>
                    <a:pt x="649" y="305"/>
                    <a:pt x="662" y="325"/>
                  </a:cubicBezTo>
                  <a:cubicBezTo>
                    <a:pt x="668" y="334"/>
                    <a:pt x="679" y="362"/>
                    <a:pt x="672" y="355"/>
                  </a:cubicBezTo>
                  <a:cubicBezTo>
                    <a:pt x="661" y="344"/>
                    <a:pt x="661" y="327"/>
                    <a:pt x="652" y="315"/>
                  </a:cubicBezTo>
                  <a:cubicBezTo>
                    <a:pt x="593" y="230"/>
                    <a:pt x="518" y="143"/>
                    <a:pt x="432" y="85"/>
                  </a:cubicBezTo>
                  <a:cubicBezTo>
                    <a:pt x="408" y="12"/>
                    <a:pt x="392" y="20"/>
                    <a:pt x="452" y="35"/>
                  </a:cubicBezTo>
                  <a:cubicBezTo>
                    <a:pt x="496" y="65"/>
                    <a:pt x="540" y="93"/>
                    <a:pt x="582" y="125"/>
                  </a:cubicBezTo>
                  <a:cubicBezTo>
                    <a:pt x="616" y="192"/>
                    <a:pt x="659" y="273"/>
                    <a:pt x="722" y="315"/>
                  </a:cubicBezTo>
                  <a:cubicBezTo>
                    <a:pt x="714" y="282"/>
                    <a:pt x="702" y="233"/>
                    <a:pt x="682" y="205"/>
                  </a:cubicBezTo>
                  <a:cubicBezTo>
                    <a:pt x="643" y="150"/>
                    <a:pt x="646" y="179"/>
                    <a:pt x="602" y="135"/>
                  </a:cubicBezTo>
                  <a:cubicBezTo>
                    <a:pt x="587" y="120"/>
                    <a:pt x="577" y="100"/>
                    <a:pt x="562" y="85"/>
                  </a:cubicBezTo>
                  <a:cubicBezTo>
                    <a:pt x="544" y="67"/>
                    <a:pt x="522" y="52"/>
                    <a:pt x="502" y="35"/>
                  </a:cubicBezTo>
                  <a:cubicBezTo>
                    <a:pt x="493" y="27"/>
                    <a:pt x="461" y="19"/>
                    <a:pt x="472" y="15"/>
                  </a:cubicBezTo>
                  <a:cubicBezTo>
                    <a:pt x="490" y="9"/>
                    <a:pt x="540" y="28"/>
                    <a:pt x="562" y="35"/>
                  </a:cubicBezTo>
                  <a:cubicBezTo>
                    <a:pt x="585" y="58"/>
                    <a:pt x="605" y="87"/>
                    <a:pt x="632" y="105"/>
                  </a:cubicBezTo>
                  <a:cubicBezTo>
                    <a:pt x="652" y="118"/>
                    <a:pt x="692" y="145"/>
                    <a:pt x="692" y="145"/>
                  </a:cubicBezTo>
                  <a:cubicBezTo>
                    <a:pt x="725" y="194"/>
                    <a:pt x="735" y="249"/>
                    <a:pt x="752" y="305"/>
                  </a:cubicBezTo>
                  <a:cubicBezTo>
                    <a:pt x="758" y="325"/>
                    <a:pt x="784" y="383"/>
                    <a:pt x="772" y="365"/>
                  </a:cubicBezTo>
                  <a:cubicBezTo>
                    <a:pt x="738" y="315"/>
                    <a:pt x="690" y="289"/>
                    <a:pt x="652" y="245"/>
                  </a:cubicBezTo>
                  <a:cubicBezTo>
                    <a:pt x="621" y="209"/>
                    <a:pt x="593" y="171"/>
                    <a:pt x="562" y="135"/>
                  </a:cubicBezTo>
                  <a:cubicBezTo>
                    <a:pt x="550" y="121"/>
                    <a:pt x="537" y="107"/>
                    <a:pt x="522" y="95"/>
                  </a:cubicBezTo>
                  <a:cubicBezTo>
                    <a:pt x="503" y="80"/>
                    <a:pt x="462" y="55"/>
                    <a:pt x="462" y="55"/>
                  </a:cubicBezTo>
                  <a:cubicBezTo>
                    <a:pt x="455" y="45"/>
                    <a:pt x="454" y="25"/>
                    <a:pt x="442" y="25"/>
                  </a:cubicBezTo>
                  <a:cubicBezTo>
                    <a:pt x="431" y="25"/>
                    <a:pt x="431" y="45"/>
                    <a:pt x="432" y="55"/>
                  </a:cubicBezTo>
                  <a:cubicBezTo>
                    <a:pt x="434" y="70"/>
                    <a:pt x="444" y="82"/>
                    <a:pt x="452" y="95"/>
                  </a:cubicBezTo>
                  <a:cubicBezTo>
                    <a:pt x="464" y="116"/>
                    <a:pt x="479" y="135"/>
                    <a:pt x="492" y="155"/>
                  </a:cubicBezTo>
                  <a:cubicBezTo>
                    <a:pt x="553" y="246"/>
                    <a:pt x="594" y="357"/>
                    <a:pt x="672" y="435"/>
                  </a:cubicBezTo>
                  <a:cubicBezTo>
                    <a:pt x="658" y="394"/>
                    <a:pt x="636" y="370"/>
                    <a:pt x="612" y="335"/>
                  </a:cubicBezTo>
                  <a:cubicBezTo>
                    <a:pt x="575" y="282"/>
                    <a:pt x="539" y="228"/>
                    <a:pt x="502" y="175"/>
                  </a:cubicBezTo>
                  <a:cubicBezTo>
                    <a:pt x="475" y="137"/>
                    <a:pt x="459" y="90"/>
                    <a:pt x="422" y="65"/>
                  </a:cubicBezTo>
                  <a:cubicBezTo>
                    <a:pt x="433" y="109"/>
                    <a:pt x="451" y="154"/>
                    <a:pt x="472" y="195"/>
                  </a:cubicBezTo>
                  <a:cubicBezTo>
                    <a:pt x="494" y="239"/>
                    <a:pt x="494" y="212"/>
                    <a:pt x="512" y="265"/>
                  </a:cubicBezTo>
                  <a:cubicBezTo>
                    <a:pt x="521" y="291"/>
                    <a:pt x="541" y="371"/>
                    <a:pt x="532" y="345"/>
                  </a:cubicBezTo>
                  <a:cubicBezTo>
                    <a:pt x="518" y="302"/>
                    <a:pt x="529" y="322"/>
                    <a:pt x="492" y="285"/>
                  </a:cubicBezTo>
                  <a:cubicBezTo>
                    <a:pt x="477" y="224"/>
                    <a:pt x="454" y="234"/>
                    <a:pt x="432" y="185"/>
                  </a:cubicBezTo>
                  <a:cubicBezTo>
                    <a:pt x="423" y="166"/>
                    <a:pt x="419" y="145"/>
                    <a:pt x="412" y="125"/>
                  </a:cubicBezTo>
                  <a:cubicBezTo>
                    <a:pt x="409" y="115"/>
                    <a:pt x="402" y="95"/>
                    <a:pt x="402" y="95"/>
                  </a:cubicBezTo>
                  <a:cubicBezTo>
                    <a:pt x="395" y="165"/>
                    <a:pt x="404" y="238"/>
                    <a:pt x="382" y="305"/>
                  </a:cubicBezTo>
                  <a:cubicBezTo>
                    <a:pt x="372" y="334"/>
                    <a:pt x="369" y="245"/>
                    <a:pt x="362" y="215"/>
                  </a:cubicBezTo>
                  <a:cubicBezTo>
                    <a:pt x="344" y="138"/>
                    <a:pt x="349" y="156"/>
                    <a:pt x="332" y="105"/>
                  </a:cubicBezTo>
                  <a:cubicBezTo>
                    <a:pt x="315" y="140"/>
                    <a:pt x="303" y="173"/>
                    <a:pt x="282" y="205"/>
                  </a:cubicBezTo>
                  <a:cubicBezTo>
                    <a:pt x="272" y="264"/>
                    <a:pt x="265" y="315"/>
                    <a:pt x="232" y="365"/>
                  </a:cubicBezTo>
                  <a:cubicBezTo>
                    <a:pt x="228" y="391"/>
                    <a:pt x="223" y="446"/>
                    <a:pt x="212" y="475"/>
                  </a:cubicBezTo>
                  <a:cubicBezTo>
                    <a:pt x="207" y="489"/>
                    <a:pt x="198" y="501"/>
                    <a:pt x="192" y="515"/>
                  </a:cubicBezTo>
                  <a:cubicBezTo>
                    <a:pt x="188" y="525"/>
                    <a:pt x="179" y="555"/>
                    <a:pt x="182" y="545"/>
                  </a:cubicBezTo>
                  <a:cubicBezTo>
                    <a:pt x="200" y="472"/>
                    <a:pt x="228" y="393"/>
                    <a:pt x="262" y="325"/>
                  </a:cubicBezTo>
                  <a:cubicBezTo>
                    <a:pt x="272" y="305"/>
                    <a:pt x="281" y="285"/>
                    <a:pt x="292" y="265"/>
                  </a:cubicBezTo>
                  <a:cubicBezTo>
                    <a:pt x="304" y="244"/>
                    <a:pt x="332" y="205"/>
                    <a:pt x="332" y="205"/>
                  </a:cubicBezTo>
                  <a:cubicBezTo>
                    <a:pt x="363" y="80"/>
                    <a:pt x="323" y="235"/>
                    <a:pt x="352" y="135"/>
                  </a:cubicBezTo>
                  <a:cubicBezTo>
                    <a:pt x="356" y="122"/>
                    <a:pt x="362" y="81"/>
                    <a:pt x="362" y="95"/>
                  </a:cubicBezTo>
                  <a:cubicBezTo>
                    <a:pt x="362" y="158"/>
                    <a:pt x="338" y="207"/>
                    <a:pt x="302" y="255"/>
                  </a:cubicBezTo>
                  <a:cubicBezTo>
                    <a:pt x="290" y="292"/>
                    <a:pt x="284" y="322"/>
                    <a:pt x="262" y="355"/>
                  </a:cubicBezTo>
                  <a:cubicBezTo>
                    <a:pt x="259" y="368"/>
                    <a:pt x="259" y="383"/>
                    <a:pt x="252" y="395"/>
                  </a:cubicBezTo>
                  <a:cubicBezTo>
                    <a:pt x="236" y="423"/>
                    <a:pt x="162" y="475"/>
                    <a:pt x="132" y="485"/>
                  </a:cubicBezTo>
                  <a:cubicBezTo>
                    <a:pt x="109" y="415"/>
                    <a:pt x="154" y="361"/>
                    <a:pt x="192" y="305"/>
                  </a:cubicBezTo>
                  <a:cubicBezTo>
                    <a:pt x="222" y="260"/>
                    <a:pt x="234" y="213"/>
                    <a:pt x="272" y="175"/>
                  </a:cubicBezTo>
                  <a:cubicBezTo>
                    <a:pt x="288" y="112"/>
                    <a:pt x="274" y="146"/>
                    <a:pt x="322" y="75"/>
                  </a:cubicBezTo>
                  <a:cubicBezTo>
                    <a:pt x="332" y="60"/>
                    <a:pt x="288" y="86"/>
                    <a:pt x="272" y="95"/>
                  </a:cubicBezTo>
                  <a:cubicBezTo>
                    <a:pt x="247" y="109"/>
                    <a:pt x="226" y="129"/>
                    <a:pt x="202" y="145"/>
                  </a:cubicBezTo>
                  <a:cubicBezTo>
                    <a:pt x="133" y="283"/>
                    <a:pt x="233" y="93"/>
                    <a:pt x="152" y="215"/>
                  </a:cubicBezTo>
                  <a:cubicBezTo>
                    <a:pt x="146" y="224"/>
                    <a:pt x="147" y="236"/>
                    <a:pt x="142" y="245"/>
                  </a:cubicBezTo>
                  <a:cubicBezTo>
                    <a:pt x="105" y="311"/>
                    <a:pt x="54" y="372"/>
                    <a:pt x="12" y="435"/>
                  </a:cubicBezTo>
                  <a:cubicBezTo>
                    <a:pt x="0" y="453"/>
                    <a:pt x="36" y="399"/>
                    <a:pt x="52" y="385"/>
                  </a:cubicBezTo>
                  <a:cubicBezTo>
                    <a:pt x="79" y="361"/>
                    <a:pt x="120" y="348"/>
                    <a:pt x="152" y="335"/>
                  </a:cubicBezTo>
                  <a:cubicBezTo>
                    <a:pt x="198" y="289"/>
                    <a:pt x="264" y="254"/>
                    <a:pt x="322" y="225"/>
                  </a:cubicBezTo>
                  <a:cubicBezTo>
                    <a:pt x="353" y="178"/>
                    <a:pt x="368" y="145"/>
                    <a:pt x="412" y="115"/>
                  </a:cubicBezTo>
                  <a:cubicBezTo>
                    <a:pt x="425" y="118"/>
                    <a:pt x="441" y="116"/>
                    <a:pt x="452" y="125"/>
                  </a:cubicBezTo>
                  <a:cubicBezTo>
                    <a:pt x="527" y="188"/>
                    <a:pt x="525" y="461"/>
                    <a:pt x="422" y="495"/>
                  </a:cubicBezTo>
                  <a:cubicBezTo>
                    <a:pt x="419" y="438"/>
                    <a:pt x="409" y="382"/>
                    <a:pt x="412" y="325"/>
                  </a:cubicBezTo>
                  <a:cubicBezTo>
                    <a:pt x="416" y="261"/>
                    <a:pt x="432" y="198"/>
                    <a:pt x="442" y="135"/>
                  </a:cubicBezTo>
                  <a:cubicBezTo>
                    <a:pt x="444" y="125"/>
                    <a:pt x="461" y="110"/>
                    <a:pt x="452" y="105"/>
                  </a:cubicBezTo>
                  <a:cubicBezTo>
                    <a:pt x="441" y="100"/>
                    <a:pt x="432" y="118"/>
                    <a:pt x="422" y="125"/>
                  </a:cubicBezTo>
                  <a:cubicBezTo>
                    <a:pt x="402" y="165"/>
                    <a:pt x="392" y="205"/>
                    <a:pt x="372" y="245"/>
                  </a:cubicBezTo>
                  <a:cubicBezTo>
                    <a:pt x="353" y="338"/>
                    <a:pt x="305" y="422"/>
                    <a:pt x="282" y="515"/>
                  </a:cubicBezTo>
                  <a:cubicBezTo>
                    <a:pt x="293" y="99"/>
                    <a:pt x="234" y="20"/>
                    <a:pt x="342" y="215"/>
                  </a:cubicBezTo>
                  <a:cubicBezTo>
                    <a:pt x="364" y="254"/>
                    <a:pt x="369" y="282"/>
                    <a:pt x="402" y="315"/>
                  </a:cubicBezTo>
                  <a:cubicBezTo>
                    <a:pt x="409" y="332"/>
                    <a:pt x="416" y="348"/>
                    <a:pt x="422" y="365"/>
                  </a:cubicBezTo>
                  <a:cubicBezTo>
                    <a:pt x="426" y="375"/>
                    <a:pt x="421" y="395"/>
                    <a:pt x="432" y="395"/>
                  </a:cubicBezTo>
                  <a:cubicBezTo>
                    <a:pt x="444" y="395"/>
                    <a:pt x="445" y="375"/>
                    <a:pt x="452" y="365"/>
                  </a:cubicBezTo>
                  <a:cubicBezTo>
                    <a:pt x="449" y="265"/>
                    <a:pt x="454" y="164"/>
                    <a:pt x="442" y="65"/>
                  </a:cubicBezTo>
                  <a:cubicBezTo>
                    <a:pt x="441" y="53"/>
                    <a:pt x="407" y="34"/>
                    <a:pt x="412" y="45"/>
                  </a:cubicBezTo>
                  <a:cubicBezTo>
                    <a:pt x="420" y="62"/>
                    <a:pt x="441" y="70"/>
                    <a:pt x="452" y="85"/>
                  </a:cubicBezTo>
                  <a:cubicBezTo>
                    <a:pt x="468" y="107"/>
                    <a:pt x="475" y="135"/>
                    <a:pt x="492" y="155"/>
                  </a:cubicBezTo>
                  <a:cubicBezTo>
                    <a:pt x="535" y="205"/>
                    <a:pt x="585" y="248"/>
                    <a:pt x="632" y="295"/>
                  </a:cubicBezTo>
                  <a:cubicBezTo>
                    <a:pt x="652" y="315"/>
                    <a:pt x="672" y="335"/>
                    <a:pt x="692" y="355"/>
                  </a:cubicBezTo>
                  <a:cubicBezTo>
                    <a:pt x="702" y="365"/>
                    <a:pt x="714" y="373"/>
                    <a:pt x="722" y="385"/>
                  </a:cubicBezTo>
                  <a:cubicBezTo>
                    <a:pt x="729" y="395"/>
                    <a:pt x="753" y="411"/>
                    <a:pt x="742" y="415"/>
                  </a:cubicBezTo>
                  <a:cubicBezTo>
                    <a:pt x="708" y="426"/>
                    <a:pt x="653" y="362"/>
                    <a:pt x="632" y="345"/>
                  </a:cubicBezTo>
                  <a:cubicBezTo>
                    <a:pt x="555" y="281"/>
                    <a:pt x="548" y="272"/>
                    <a:pt x="492" y="205"/>
                  </a:cubicBezTo>
                  <a:cubicBezTo>
                    <a:pt x="472" y="181"/>
                    <a:pt x="452" y="158"/>
                    <a:pt x="432" y="135"/>
                  </a:cubicBezTo>
                  <a:cubicBezTo>
                    <a:pt x="423" y="124"/>
                    <a:pt x="388" y="106"/>
                    <a:pt x="402" y="105"/>
                  </a:cubicBezTo>
                  <a:cubicBezTo>
                    <a:pt x="452" y="101"/>
                    <a:pt x="502" y="118"/>
                    <a:pt x="552" y="125"/>
                  </a:cubicBezTo>
                  <a:cubicBezTo>
                    <a:pt x="573" y="168"/>
                    <a:pt x="592" y="189"/>
                    <a:pt x="632" y="215"/>
                  </a:cubicBezTo>
                  <a:cubicBezTo>
                    <a:pt x="635" y="225"/>
                    <a:pt x="637" y="236"/>
                    <a:pt x="642" y="245"/>
                  </a:cubicBezTo>
                  <a:cubicBezTo>
                    <a:pt x="647" y="256"/>
                    <a:pt x="674" y="275"/>
                    <a:pt x="662" y="275"/>
                  </a:cubicBezTo>
                  <a:cubicBezTo>
                    <a:pt x="637" y="275"/>
                    <a:pt x="615" y="256"/>
                    <a:pt x="592" y="245"/>
                  </a:cubicBezTo>
                  <a:cubicBezTo>
                    <a:pt x="518" y="208"/>
                    <a:pt x="450" y="153"/>
                    <a:pt x="392" y="95"/>
                  </a:cubicBezTo>
                  <a:cubicBezTo>
                    <a:pt x="360" y="0"/>
                    <a:pt x="497" y="87"/>
                    <a:pt x="552" y="105"/>
                  </a:cubicBezTo>
                  <a:cubicBezTo>
                    <a:pt x="559" y="115"/>
                    <a:pt x="563" y="127"/>
                    <a:pt x="572" y="135"/>
                  </a:cubicBezTo>
                  <a:cubicBezTo>
                    <a:pt x="590" y="151"/>
                    <a:pt x="632" y="175"/>
                    <a:pt x="632" y="175"/>
                  </a:cubicBezTo>
                  <a:cubicBezTo>
                    <a:pt x="635" y="185"/>
                    <a:pt x="636" y="196"/>
                    <a:pt x="642" y="205"/>
                  </a:cubicBezTo>
                  <a:cubicBezTo>
                    <a:pt x="650" y="217"/>
                    <a:pt x="684" y="242"/>
                    <a:pt x="672" y="235"/>
                  </a:cubicBezTo>
                  <a:cubicBezTo>
                    <a:pt x="582" y="181"/>
                    <a:pt x="524" y="79"/>
                    <a:pt x="422" y="45"/>
                  </a:cubicBezTo>
                  <a:cubicBezTo>
                    <a:pt x="401" y="107"/>
                    <a:pt x="446" y="182"/>
                    <a:pt x="462" y="245"/>
                  </a:cubicBezTo>
                  <a:cubicBezTo>
                    <a:pt x="459" y="405"/>
                    <a:pt x="458" y="565"/>
                    <a:pt x="452" y="725"/>
                  </a:cubicBezTo>
                  <a:cubicBezTo>
                    <a:pt x="450" y="772"/>
                    <a:pt x="407" y="830"/>
                    <a:pt x="392" y="875"/>
                  </a:cubicBezTo>
                  <a:cubicBezTo>
                    <a:pt x="354" y="990"/>
                    <a:pt x="394" y="922"/>
                    <a:pt x="352" y="985"/>
                  </a:cubicBezTo>
                  <a:cubicBezTo>
                    <a:pt x="339" y="1038"/>
                    <a:pt x="335" y="1092"/>
                    <a:pt x="322" y="1145"/>
                  </a:cubicBezTo>
                  <a:cubicBezTo>
                    <a:pt x="330" y="1352"/>
                    <a:pt x="302" y="1604"/>
                    <a:pt x="372" y="1815"/>
                  </a:cubicBezTo>
                  <a:cubicBezTo>
                    <a:pt x="399" y="1895"/>
                    <a:pt x="419" y="1978"/>
                    <a:pt x="452" y="2055"/>
                  </a:cubicBezTo>
                  <a:cubicBezTo>
                    <a:pt x="457" y="2066"/>
                    <a:pt x="467" y="2074"/>
                    <a:pt x="472" y="2085"/>
                  </a:cubicBezTo>
                  <a:cubicBezTo>
                    <a:pt x="481" y="2104"/>
                    <a:pt x="501" y="2164"/>
                    <a:pt x="492" y="2145"/>
                  </a:cubicBezTo>
                  <a:cubicBezTo>
                    <a:pt x="435" y="2030"/>
                    <a:pt x="430" y="1867"/>
                    <a:pt x="362" y="1765"/>
                  </a:cubicBezTo>
                  <a:cubicBezTo>
                    <a:pt x="365" y="1577"/>
                    <a:pt x="331" y="1187"/>
                    <a:pt x="412" y="945"/>
                  </a:cubicBezTo>
                  <a:cubicBezTo>
                    <a:pt x="421" y="637"/>
                    <a:pt x="433" y="391"/>
                    <a:pt x="412" y="75"/>
                  </a:cubicBezTo>
                  <a:cubicBezTo>
                    <a:pt x="410" y="43"/>
                    <a:pt x="382" y="165"/>
                    <a:pt x="382" y="165"/>
                  </a:cubicBezTo>
                  <a:cubicBezTo>
                    <a:pt x="385" y="382"/>
                    <a:pt x="370" y="599"/>
                    <a:pt x="392" y="815"/>
                  </a:cubicBezTo>
                  <a:cubicBezTo>
                    <a:pt x="394" y="839"/>
                    <a:pt x="452" y="855"/>
                    <a:pt x="452" y="855"/>
                  </a:cubicBezTo>
                  <a:cubicBezTo>
                    <a:pt x="463" y="921"/>
                    <a:pt x="481" y="991"/>
                    <a:pt x="502" y="1055"/>
                  </a:cubicBezTo>
                  <a:cubicBezTo>
                    <a:pt x="497" y="1388"/>
                    <a:pt x="571" y="1666"/>
                    <a:pt x="432" y="194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Freeform 122"/>
            <p:cNvSpPr>
              <a:spLocks/>
            </p:cNvSpPr>
            <p:nvPr/>
          </p:nvSpPr>
          <p:spPr bwMode="auto">
            <a:xfrm>
              <a:off x="7604" y="4943"/>
              <a:ext cx="174" cy="1890"/>
            </a:xfrm>
            <a:custGeom>
              <a:avLst/>
              <a:gdLst>
                <a:gd name="T0" fmla="*/ 73 w 174"/>
                <a:gd name="T1" fmla="*/ 0 h 1890"/>
                <a:gd name="T2" fmla="*/ 133 w 174"/>
                <a:gd name="T3" fmla="*/ 90 h 1890"/>
                <a:gd name="T4" fmla="*/ 103 w 174"/>
                <a:gd name="T5" fmla="*/ 200 h 1890"/>
                <a:gd name="T6" fmla="*/ 93 w 174"/>
                <a:gd name="T7" fmla="*/ 550 h 1890"/>
                <a:gd name="T8" fmla="*/ 103 w 174"/>
                <a:gd name="T9" fmla="*/ 860 h 1890"/>
                <a:gd name="T10" fmla="*/ 123 w 174"/>
                <a:gd name="T11" fmla="*/ 940 h 1890"/>
                <a:gd name="T12" fmla="*/ 163 w 174"/>
                <a:gd name="T13" fmla="*/ 1820 h 1890"/>
                <a:gd name="T14" fmla="*/ 173 w 174"/>
                <a:gd name="T15" fmla="*/ 1890 h 18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4" h="1890">
                  <a:moveTo>
                    <a:pt x="73" y="0"/>
                  </a:moveTo>
                  <a:cubicBezTo>
                    <a:pt x="103" y="30"/>
                    <a:pt x="110" y="55"/>
                    <a:pt x="133" y="90"/>
                  </a:cubicBezTo>
                  <a:cubicBezTo>
                    <a:pt x="108" y="166"/>
                    <a:pt x="117" y="129"/>
                    <a:pt x="103" y="200"/>
                  </a:cubicBezTo>
                  <a:cubicBezTo>
                    <a:pt x="100" y="317"/>
                    <a:pt x="93" y="433"/>
                    <a:pt x="93" y="550"/>
                  </a:cubicBezTo>
                  <a:cubicBezTo>
                    <a:pt x="93" y="653"/>
                    <a:pt x="95" y="757"/>
                    <a:pt x="103" y="860"/>
                  </a:cubicBezTo>
                  <a:cubicBezTo>
                    <a:pt x="105" y="887"/>
                    <a:pt x="123" y="940"/>
                    <a:pt x="123" y="940"/>
                  </a:cubicBezTo>
                  <a:cubicBezTo>
                    <a:pt x="127" y="1234"/>
                    <a:pt x="0" y="1576"/>
                    <a:pt x="163" y="1820"/>
                  </a:cubicBezTo>
                  <a:cubicBezTo>
                    <a:pt x="174" y="1883"/>
                    <a:pt x="173" y="1860"/>
                    <a:pt x="173" y="18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Freeform 123"/>
            <p:cNvSpPr>
              <a:spLocks/>
            </p:cNvSpPr>
            <p:nvPr/>
          </p:nvSpPr>
          <p:spPr bwMode="auto">
            <a:xfrm>
              <a:off x="7341" y="4911"/>
              <a:ext cx="716" cy="423"/>
            </a:xfrm>
            <a:custGeom>
              <a:avLst/>
              <a:gdLst>
                <a:gd name="T0" fmla="*/ 314 w 716"/>
                <a:gd name="T1" fmla="*/ 9 h 423"/>
                <a:gd name="T2" fmla="*/ 302 w 716"/>
                <a:gd name="T3" fmla="*/ 21 h 423"/>
                <a:gd name="T4" fmla="*/ 230 w 716"/>
                <a:gd name="T5" fmla="*/ 39 h 423"/>
                <a:gd name="T6" fmla="*/ 185 w 716"/>
                <a:gd name="T7" fmla="*/ 60 h 423"/>
                <a:gd name="T8" fmla="*/ 140 w 716"/>
                <a:gd name="T9" fmla="*/ 87 h 423"/>
                <a:gd name="T10" fmla="*/ 86 w 716"/>
                <a:gd name="T11" fmla="*/ 159 h 423"/>
                <a:gd name="T12" fmla="*/ 53 w 716"/>
                <a:gd name="T13" fmla="*/ 201 h 423"/>
                <a:gd name="T14" fmla="*/ 17 w 716"/>
                <a:gd name="T15" fmla="*/ 273 h 423"/>
                <a:gd name="T16" fmla="*/ 14 w 716"/>
                <a:gd name="T17" fmla="*/ 330 h 423"/>
                <a:gd name="T18" fmla="*/ 5 w 716"/>
                <a:gd name="T19" fmla="*/ 348 h 423"/>
                <a:gd name="T20" fmla="*/ 17 w 716"/>
                <a:gd name="T21" fmla="*/ 345 h 423"/>
                <a:gd name="T22" fmla="*/ 74 w 716"/>
                <a:gd name="T23" fmla="*/ 303 h 423"/>
                <a:gd name="T24" fmla="*/ 92 w 716"/>
                <a:gd name="T25" fmla="*/ 291 h 423"/>
                <a:gd name="T26" fmla="*/ 101 w 716"/>
                <a:gd name="T27" fmla="*/ 285 h 423"/>
                <a:gd name="T28" fmla="*/ 110 w 716"/>
                <a:gd name="T29" fmla="*/ 342 h 423"/>
                <a:gd name="T30" fmla="*/ 119 w 716"/>
                <a:gd name="T31" fmla="*/ 330 h 423"/>
                <a:gd name="T32" fmla="*/ 134 w 716"/>
                <a:gd name="T33" fmla="*/ 315 h 423"/>
                <a:gd name="T34" fmla="*/ 164 w 716"/>
                <a:gd name="T35" fmla="*/ 270 h 423"/>
                <a:gd name="T36" fmla="*/ 167 w 716"/>
                <a:gd name="T37" fmla="*/ 279 h 423"/>
                <a:gd name="T38" fmla="*/ 200 w 716"/>
                <a:gd name="T39" fmla="*/ 315 h 423"/>
                <a:gd name="T40" fmla="*/ 224 w 716"/>
                <a:gd name="T41" fmla="*/ 276 h 423"/>
                <a:gd name="T42" fmla="*/ 233 w 716"/>
                <a:gd name="T43" fmla="*/ 336 h 423"/>
                <a:gd name="T44" fmla="*/ 239 w 716"/>
                <a:gd name="T45" fmla="*/ 354 h 423"/>
                <a:gd name="T46" fmla="*/ 251 w 716"/>
                <a:gd name="T47" fmla="*/ 318 h 423"/>
                <a:gd name="T48" fmla="*/ 257 w 716"/>
                <a:gd name="T49" fmla="*/ 300 h 423"/>
                <a:gd name="T50" fmla="*/ 296 w 716"/>
                <a:gd name="T51" fmla="*/ 390 h 423"/>
                <a:gd name="T52" fmla="*/ 317 w 716"/>
                <a:gd name="T53" fmla="*/ 360 h 423"/>
                <a:gd name="T54" fmla="*/ 329 w 716"/>
                <a:gd name="T55" fmla="*/ 324 h 423"/>
                <a:gd name="T56" fmla="*/ 374 w 716"/>
                <a:gd name="T57" fmla="*/ 378 h 423"/>
                <a:gd name="T58" fmla="*/ 413 w 716"/>
                <a:gd name="T59" fmla="*/ 423 h 423"/>
                <a:gd name="T60" fmla="*/ 416 w 716"/>
                <a:gd name="T61" fmla="*/ 333 h 423"/>
                <a:gd name="T62" fmla="*/ 422 w 716"/>
                <a:gd name="T63" fmla="*/ 342 h 423"/>
                <a:gd name="T64" fmla="*/ 431 w 716"/>
                <a:gd name="T65" fmla="*/ 357 h 423"/>
                <a:gd name="T66" fmla="*/ 449 w 716"/>
                <a:gd name="T67" fmla="*/ 378 h 423"/>
                <a:gd name="T68" fmla="*/ 470 w 716"/>
                <a:gd name="T69" fmla="*/ 399 h 423"/>
                <a:gd name="T70" fmla="*/ 476 w 716"/>
                <a:gd name="T71" fmla="*/ 321 h 423"/>
                <a:gd name="T72" fmla="*/ 500 w 716"/>
                <a:gd name="T73" fmla="*/ 339 h 423"/>
                <a:gd name="T74" fmla="*/ 542 w 716"/>
                <a:gd name="T75" fmla="*/ 375 h 423"/>
                <a:gd name="T76" fmla="*/ 548 w 716"/>
                <a:gd name="T77" fmla="*/ 312 h 423"/>
                <a:gd name="T78" fmla="*/ 602 w 716"/>
                <a:gd name="T79" fmla="*/ 330 h 423"/>
                <a:gd name="T80" fmla="*/ 623 w 716"/>
                <a:gd name="T81" fmla="*/ 333 h 423"/>
                <a:gd name="T82" fmla="*/ 620 w 716"/>
                <a:gd name="T83" fmla="*/ 312 h 423"/>
                <a:gd name="T84" fmla="*/ 614 w 716"/>
                <a:gd name="T85" fmla="*/ 297 h 423"/>
                <a:gd name="T86" fmla="*/ 641 w 716"/>
                <a:gd name="T87" fmla="*/ 306 h 423"/>
                <a:gd name="T88" fmla="*/ 686 w 716"/>
                <a:gd name="T89" fmla="*/ 336 h 423"/>
                <a:gd name="T90" fmla="*/ 692 w 716"/>
                <a:gd name="T91" fmla="*/ 282 h 423"/>
                <a:gd name="T92" fmla="*/ 716 w 716"/>
                <a:gd name="T93" fmla="*/ 279 h 423"/>
                <a:gd name="T94" fmla="*/ 683 w 716"/>
                <a:gd name="T95" fmla="*/ 198 h 423"/>
                <a:gd name="T96" fmla="*/ 671 w 716"/>
                <a:gd name="T97" fmla="*/ 177 h 423"/>
                <a:gd name="T98" fmla="*/ 653 w 716"/>
                <a:gd name="T99" fmla="*/ 165 h 423"/>
                <a:gd name="T100" fmla="*/ 599 w 716"/>
                <a:gd name="T101" fmla="*/ 105 h 423"/>
                <a:gd name="T102" fmla="*/ 566 w 716"/>
                <a:gd name="T103" fmla="*/ 75 h 423"/>
                <a:gd name="T104" fmla="*/ 503 w 716"/>
                <a:gd name="T105" fmla="*/ 33 h 423"/>
                <a:gd name="T106" fmla="*/ 476 w 716"/>
                <a:gd name="T107" fmla="*/ 21 h 423"/>
                <a:gd name="T108" fmla="*/ 449 w 716"/>
                <a:gd name="T109" fmla="*/ 6 h 423"/>
                <a:gd name="T110" fmla="*/ 431 w 716"/>
                <a:gd name="T111" fmla="*/ 0 h 423"/>
                <a:gd name="T112" fmla="*/ 296 w 716"/>
                <a:gd name="T113" fmla="*/ 15 h 423"/>
                <a:gd name="T114" fmla="*/ 245 w 716"/>
                <a:gd name="T115" fmla="*/ 33 h 423"/>
                <a:gd name="T116" fmla="*/ 218 w 716"/>
                <a:gd name="T117" fmla="*/ 45 h 42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716" h="423">
                  <a:moveTo>
                    <a:pt x="314" y="9"/>
                  </a:moveTo>
                  <a:cubicBezTo>
                    <a:pt x="306" y="33"/>
                    <a:pt x="318" y="5"/>
                    <a:pt x="302" y="21"/>
                  </a:cubicBezTo>
                  <a:cubicBezTo>
                    <a:pt x="274" y="49"/>
                    <a:pt x="316" y="35"/>
                    <a:pt x="230" y="39"/>
                  </a:cubicBezTo>
                  <a:cubicBezTo>
                    <a:pt x="216" y="48"/>
                    <a:pt x="201" y="55"/>
                    <a:pt x="185" y="60"/>
                  </a:cubicBezTo>
                  <a:cubicBezTo>
                    <a:pt x="169" y="65"/>
                    <a:pt x="157" y="81"/>
                    <a:pt x="140" y="87"/>
                  </a:cubicBezTo>
                  <a:cubicBezTo>
                    <a:pt x="131" y="115"/>
                    <a:pt x="116" y="149"/>
                    <a:pt x="86" y="159"/>
                  </a:cubicBezTo>
                  <a:cubicBezTo>
                    <a:pt x="80" y="178"/>
                    <a:pt x="70" y="192"/>
                    <a:pt x="53" y="201"/>
                  </a:cubicBezTo>
                  <a:cubicBezTo>
                    <a:pt x="38" y="223"/>
                    <a:pt x="25" y="248"/>
                    <a:pt x="17" y="273"/>
                  </a:cubicBezTo>
                  <a:cubicBezTo>
                    <a:pt x="16" y="292"/>
                    <a:pt x="16" y="311"/>
                    <a:pt x="14" y="330"/>
                  </a:cubicBezTo>
                  <a:cubicBezTo>
                    <a:pt x="13" y="337"/>
                    <a:pt x="0" y="343"/>
                    <a:pt x="5" y="348"/>
                  </a:cubicBezTo>
                  <a:cubicBezTo>
                    <a:pt x="8" y="351"/>
                    <a:pt x="13" y="346"/>
                    <a:pt x="17" y="345"/>
                  </a:cubicBezTo>
                  <a:cubicBezTo>
                    <a:pt x="37" y="332"/>
                    <a:pt x="54" y="317"/>
                    <a:pt x="74" y="303"/>
                  </a:cubicBezTo>
                  <a:cubicBezTo>
                    <a:pt x="80" y="299"/>
                    <a:pt x="86" y="295"/>
                    <a:pt x="92" y="291"/>
                  </a:cubicBezTo>
                  <a:cubicBezTo>
                    <a:pt x="95" y="289"/>
                    <a:pt x="101" y="285"/>
                    <a:pt x="101" y="285"/>
                  </a:cubicBezTo>
                  <a:cubicBezTo>
                    <a:pt x="106" y="304"/>
                    <a:pt x="102" y="324"/>
                    <a:pt x="110" y="342"/>
                  </a:cubicBezTo>
                  <a:cubicBezTo>
                    <a:pt x="112" y="347"/>
                    <a:pt x="116" y="334"/>
                    <a:pt x="119" y="330"/>
                  </a:cubicBezTo>
                  <a:cubicBezTo>
                    <a:pt x="128" y="317"/>
                    <a:pt x="121" y="324"/>
                    <a:pt x="134" y="315"/>
                  </a:cubicBezTo>
                  <a:cubicBezTo>
                    <a:pt x="142" y="299"/>
                    <a:pt x="153" y="284"/>
                    <a:pt x="164" y="270"/>
                  </a:cubicBezTo>
                  <a:cubicBezTo>
                    <a:pt x="165" y="273"/>
                    <a:pt x="167" y="276"/>
                    <a:pt x="167" y="279"/>
                  </a:cubicBezTo>
                  <a:cubicBezTo>
                    <a:pt x="178" y="376"/>
                    <a:pt x="163" y="352"/>
                    <a:pt x="200" y="315"/>
                  </a:cubicBezTo>
                  <a:cubicBezTo>
                    <a:pt x="206" y="301"/>
                    <a:pt x="211" y="285"/>
                    <a:pt x="224" y="276"/>
                  </a:cubicBezTo>
                  <a:cubicBezTo>
                    <a:pt x="227" y="324"/>
                    <a:pt x="223" y="305"/>
                    <a:pt x="233" y="336"/>
                  </a:cubicBezTo>
                  <a:cubicBezTo>
                    <a:pt x="235" y="342"/>
                    <a:pt x="239" y="354"/>
                    <a:pt x="239" y="354"/>
                  </a:cubicBezTo>
                  <a:cubicBezTo>
                    <a:pt x="250" y="314"/>
                    <a:pt x="239" y="350"/>
                    <a:pt x="251" y="318"/>
                  </a:cubicBezTo>
                  <a:cubicBezTo>
                    <a:pt x="253" y="312"/>
                    <a:pt x="257" y="300"/>
                    <a:pt x="257" y="300"/>
                  </a:cubicBezTo>
                  <a:cubicBezTo>
                    <a:pt x="265" y="331"/>
                    <a:pt x="278" y="364"/>
                    <a:pt x="296" y="390"/>
                  </a:cubicBezTo>
                  <a:cubicBezTo>
                    <a:pt x="303" y="418"/>
                    <a:pt x="311" y="373"/>
                    <a:pt x="317" y="360"/>
                  </a:cubicBezTo>
                  <a:cubicBezTo>
                    <a:pt x="320" y="344"/>
                    <a:pt x="324" y="338"/>
                    <a:pt x="329" y="324"/>
                  </a:cubicBezTo>
                  <a:cubicBezTo>
                    <a:pt x="345" y="340"/>
                    <a:pt x="360" y="360"/>
                    <a:pt x="374" y="378"/>
                  </a:cubicBezTo>
                  <a:cubicBezTo>
                    <a:pt x="385" y="393"/>
                    <a:pt x="394" y="417"/>
                    <a:pt x="413" y="423"/>
                  </a:cubicBezTo>
                  <a:cubicBezTo>
                    <a:pt x="414" y="393"/>
                    <a:pt x="413" y="363"/>
                    <a:pt x="416" y="333"/>
                  </a:cubicBezTo>
                  <a:cubicBezTo>
                    <a:pt x="416" y="329"/>
                    <a:pt x="420" y="339"/>
                    <a:pt x="422" y="342"/>
                  </a:cubicBezTo>
                  <a:cubicBezTo>
                    <a:pt x="425" y="347"/>
                    <a:pt x="428" y="352"/>
                    <a:pt x="431" y="357"/>
                  </a:cubicBezTo>
                  <a:cubicBezTo>
                    <a:pt x="444" y="380"/>
                    <a:pt x="429" y="359"/>
                    <a:pt x="449" y="378"/>
                  </a:cubicBezTo>
                  <a:cubicBezTo>
                    <a:pt x="456" y="385"/>
                    <a:pt x="470" y="399"/>
                    <a:pt x="470" y="399"/>
                  </a:cubicBezTo>
                  <a:cubicBezTo>
                    <a:pt x="475" y="373"/>
                    <a:pt x="463" y="343"/>
                    <a:pt x="476" y="321"/>
                  </a:cubicBezTo>
                  <a:cubicBezTo>
                    <a:pt x="481" y="312"/>
                    <a:pt x="492" y="333"/>
                    <a:pt x="500" y="339"/>
                  </a:cubicBezTo>
                  <a:cubicBezTo>
                    <a:pt x="514" y="350"/>
                    <a:pt x="527" y="365"/>
                    <a:pt x="542" y="375"/>
                  </a:cubicBezTo>
                  <a:cubicBezTo>
                    <a:pt x="570" y="417"/>
                    <a:pt x="554" y="337"/>
                    <a:pt x="548" y="312"/>
                  </a:cubicBezTo>
                  <a:cubicBezTo>
                    <a:pt x="567" y="300"/>
                    <a:pt x="582" y="326"/>
                    <a:pt x="602" y="330"/>
                  </a:cubicBezTo>
                  <a:cubicBezTo>
                    <a:pt x="613" y="341"/>
                    <a:pt x="618" y="353"/>
                    <a:pt x="623" y="333"/>
                  </a:cubicBezTo>
                  <a:cubicBezTo>
                    <a:pt x="622" y="326"/>
                    <a:pt x="622" y="319"/>
                    <a:pt x="620" y="312"/>
                  </a:cubicBezTo>
                  <a:cubicBezTo>
                    <a:pt x="619" y="307"/>
                    <a:pt x="612" y="302"/>
                    <a:pt x="614" y="297"/>
                  </a:cubicBezTo>
                  <a:cubicBezTo>
                    <a:pt x="618" y="289"/>
                    <a:pt x="633" y="301"/>
                    <a:pt x="641" y="306"/>
                  </a:cubicBezTo>
                  <a:cubicBezTo>
                    <a:pt x="658" y="316"/>
                    <a:pt x="666" y="329"/>
                    <a:pt x="686" y="336"/>
                  </a:cubicBezTo>
                  <a:cubicBezTo>
                    <a:pt x="695" y="318"/>
                    <a:pt x="688" y="302"/>
                    <a:pt x="692" y="282"/>
                  </a:cubicBezTo>
                  <a:cubicBezTo>
                    <a:pt x="705" y="285"/>
                    <a:pt x="711" y="293"/>
                    <a:pt x="716" y="279"/>
                  </a:cubicBezTo>
                  <a:cubicBezTo>
                    <a:pt x="710" y="249"/>
                    <a:pt x="702" y="221"/>
                    <a:pt x="683" y="198"/>
                  </a:cubicBezTo>
                  <a:cubicBezTo>
                    <a:pt x="678" y="192"/>
                    <a:pt x="677" y="183"/>
                    <a:pt x="671" y="177"/>
                  </a:cubicBezTo>
                  <a:cubicBezTo>
                    <a:pt x="666" y="172"/>
                    <a:pt x="653" y="165"/>
                    <a:pt x="653" y="165"/>
                  </a:cubicBezTo>
                  <a:cubicBezTo>
                    <a:pt x="638" y="142"/>
                    <a:pt x="616" y="126"/>
                    <a:pt x="599" y="105"/>
                  </a:cubicBezTo>
                  <a:cubicBezTo>
                    <a:pt x="589" y="93"/>
                    <a:pt x="582" y="80"/>
                    <a:pt x="566" y="75"/>
                  </a:cubicBezTo>
                  <a:cubicBezTo>
                    <a:pt x="549" y="58"/>
                    <a:pt x="524" y="47"/>
                    <a:pt x="503" y="33"/>
                  </a:cubicBezTo>
                  <a:cubicBezTo>
                    <a:pt x="495" y="28"/>
                    <a:pt x="476" y="21"/>
                    <a:pt x="476" y="21"/>
                  </a:cubicBezTo>
                  <a:cubicBezTo>
                    <a:pt x="463" y="8"/>
                    <a:pt x="471" y="13"/>
                    <a:pt x="449" y="6"/>
                  </a:cubicBezTo>
                  <a:cubicBezTo>
                    <a:pt x="443" y="4"/>
                    <a:pt x="431" y="0"/>
                    <a:pt x="431" y="0"/>
                  </a:cubicBezTo>
                  <a:cubicBezTo>
                    <a:pt x="349" y="3"/>
                    <a:pt x="352" y="1"/>
                    <a:pt x="296" y="15"/>
                  </a:cubicBezTo>
                  <a:cubicBezTo>
                    <a:pt x="277" y="20"/>
                    <a:pt x="262" y="24"/>
                    <a:pt x="245" y="33"/>
                  </a:cubicBezTo>
                  <a:cubicBezTo>
                    <a:pt x="236" y="37"/>
                    <a:pt x="218" y="45"/>
                    <a:pt x="218" y="45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8" name="Freeform 124"/>
            <p:cNvSpPr>
              <a:spLocks/>
            </p:cNvSpPr>
            <p:nvPr/>
          </p:nvSpPr>
          <p:spPr bwMode="auto">
            <a:xfrm>
              <a:off x="7403" y="6235"/>
              <a:ext cx="648" cy="351"/>
            </a:xfrm>
            <a:custGeom>
              <a:avLst/>
              <a:gdLst>
                <a:gd name="T0" fmla="*/ 279 w 648"/>
                <a:gd name="T1" fmla="*/ 342 h 351"/>
                <a:gd name="T2" fmla="*/ 195 w 648"/>
                <a:gd name="T3" fmla="*/ 303 h 351"/>
                <a:gd name="T4" fmla="*/ 144 w 648"/>
                <a:gd name="T5" fmla="*/ 279 h 351"/>
                <a:gd name="T6" fmla="*/ 84 w 648"/>
                <a:gd name="T7" fmla="*/ 219 h 351"/>
                <a:gd name="T8" fmla="*/ 69 w 648"/>
                <a:gd name="T9" fmla="*/ 207 h 351"/>
                <a:gd name="T10" fmla="*/ 24 w 648"/>
                <a:gd name="T11" fmla="*/ 99 h 351"/>
                <a:gd name="T12" fmla="*/ 9 w 648"/>
                <a:gd name="T13" fmla="*/ 69 h 351"/>
                <a:gd name="T14" fmla="*/ 72 w 648"/>
                <a:gd name="T15" fmla="*/ 99 h 351"/>
                <a:gd name="T16" fmla="*/ 150 w 648"/>
                <a:gd name="T17" fmla="*/ 129 h 351"/>
                <a:gd name="T18" fmla="*/ 201 w 648"/>
                <a:gd name="T19" fmla="*/ 30 h 351"/>
                <a:gd name="T20" fmla="*/ 231 w 648"/>
                <a:gd name="T21" fmla="*/ 51 h 351"/>
                <a:gd name="T22" fmla="*/ 318 w 648"/>
                <a:gd name="T23" fmla="*/ 27 h 351"/>
                <a:gd name="T24" fmla="*/ 348 w 648"/>
                <a:gd name="T25" fmla="*/ 69 h 351"/>
                <a:gd name="T26" fmla="*/ 405 w 648"/>
                <a:gd name="T27" fmla="*/ 45 h 351"/>
                <a:gd name="T28" fmla="*/ 468 w 648"/>
                <a:gd name="T29" fmla="*/ 108 h 351"/>
                <a:gd name="T30" fmla="*/ 618 w 648"/>
                <a:gd name="T31" fmla="*/ 114 h 351"/>
                <a:gd name="T32" fmla="*/ 546 w 648"/>
                <a:gd name="T33" fmla="*/ 201 h 351"/>
                <a:gd name="T34" fmla="*/ 522 w 648"/>
                <a:gd name="T35" fmla="*/ 216 h 351"/>
                <a:gd name="T36" fmla="*/ 576 w 648"/>
                <a:gd name="T37" fmla="*/ 198 h 351"/>
                <a:gd name="T38" fmla="*/ 561 w 648"/>
                <a:gd name="T39" fmla="*/ 210 h 351"/>
                <a:gd name="T40" fmla="*/ 552 w 648"/>
                <a:gd name="T41" fmla="*/ 228 h 351"/>
                <a:gd name="T42" fmla="*/ 570 w 648"/>
                <a:gd name="T43" fmla="*/ 213 h 351"/>
                <a:gd name="T44" fmla="*/ 585 w 648"/>
                <a:gd name="T45" fmla="*/ 201 h 351"/>
                <a:gd name="T46" fmla="*/ 570 w 648"/>
                <a:gd name="T47" fmla="*/ 195 h 351"/>
                <a:gd name="T48" fmla="*/ 537 w 648"/>
                <a:gd name="T49" fmla="*/ 216 h 351"/>
                <a:gd name="T50" fmla="*/ 525 w 648"/>
                <a:gd name="T51" fmla="*/ 231 h 351"/>
                <a:gd name="T52" fmla="*/ 540 w 648"/>
                <a:gd name="T53" fmla="*/ 222 h 351"/>
                <a:gd name="T54" fmla="*/ 495 w 648"/>
                <a:gd name="T55" fmla="*/ 249 h 351"/>
                <a:gd name="T56" fmla="*/ 519 w 648"/>
                <a:gd name="T57" fmla="*/ 261 h 351"/>
                <a:gd name="T58" fmla="*/ 537 w 648"/>
                <a:gd name="T59" fmla="*/ 237 h 351"/>
                <a:gd name="T60" fmla="*/ 471 w 648"/>
                <a:gd name="T61" fmla="*/ 279 h 351"/>
                <a:gd name="T62" fmla="*/ 318 w 648"/>
                <a:gd name="T63" fmla="*/ 351 h 35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48" h="351">
                  <a:moveTo>
                    <a:pt x="309" y="330"/>
                  </a:moveTo>
                  <a:cubicBezTo>
                    <a:pt x="298" y="334"/>
                    <a:pt x="290" y="339"/>
                    <a:pt x="279" y="342"/>
                  </a:cubicBezTo>
                  <a:cubicBezTo>
                    <a:pt x="223" y="337"/>
                    <a:pt x="259" y="338"/>
                    <a:pt x="225" y="327"/>
                  </a:cubicBezTo>
                  <a:cubicBezTo>
                    <a:pt x="204" y="306"/>
                    <a:pt x="215" y="313"/>
                    <a:pt x="195" y="303"/>
                  </a:cubicBezTo>
                  <a:cubicBezTo>
                    <a:pt x="187" y="290"/>
                    <a:pt x="176" y="290"/>
                    <a:pt x="162" y="285"/>
                  </a:cubicBezTo>
                  <a:cubicBezTo>
                    <a:pt x="156" y="283"/>
                    <a:pt x="144" y="279"/>
                    <a:pt x="144" y="279"/>
                  </a:cubicBezTo>
                  <a:cubicBezTo>
                    <a:pt x="136" y="255"/>
                    <a:pt x="122" y="244"/>
                    <a:pt x="102" y="231"/>
                  </a:cubicBezTo>
                  <a:cubicBezTo>
                    <a:pt x="96" y="227"/>
                    <a:pt x="84" y="219"/>
                    <a:pt x="84" y="219"/>
                  </a:cubicBezTo>
                  <a:cubicBezTo>
                    <a:pt x="82" y="216"/>
                    <a:pt x="81" y="212"/>
                    <a:pt x="78" y="210"/>
                  </a:cubicBezTo>
                  <a:cubicBezTo>
                    <a:pt x="76" y="208"/>
                    <a:pt x="71" y="209"/>
                    <a:pt x="69" y="207"/>
                  </a:cubicBezTo>
                  <a:cubicBezTo>
                    <a:pt x="53" y="191"/>
                    <a:pt x="57" y="157"/>
                    <a:pt x="45" y="138"/>
                  </a:cubicBezTo>
                  <a:cubicBezTo>
                    <a:pt x="36" y="124"/>
                    <a:pt x="32" y="113"/>
                    <a:pt x="24" y="99"/>
                  </a:cubicBezTo>
                  <a:cubicBezTo>
                    <a:pt x="20" y="93"/>
                    <a:pt x="12" y="81"/>
                    <a:pt x="12" y="81"/>
                  </a:cubicBezTo>
                  <a:cubicBezTo>
                    <a:pt x="11" y="77"/>
                    <a:pt x="10" y="73"/>
                    <a:pt x="9" y="69"/>
                  </a:cubicBezTo>
                  <a:cubicBezTo>
                    <a:pt x="0" y="40"/>
                    <a:pt x="2" y="54"/>
                    <a:pt x="21" y="60"/>
                  </a:cubicBezTo>
                  <a:cubicBezTo>
                    <a:pt x="39" y="74"/>
                    <a:pt x="58" y="81"/>
                    <a:pt x="72" y="99"/>
                  </a:cubicBezTo>
                  <a:cubicBezTo>
                    <a:pt x="83" y="83"/>
                    <a:pt x="81" y="64"/>
                    <a:pt x="84" y="45"/>
                  </a:cubicBezTo>
                  <a:cubicBezTo>
                    <a:pt x="110" y="71"/>
                    <a:pt x="124" y="103"/>
                    <a:pt x="150" y="129"/>
                  </a:cubicBezTo>
                  <a:cubicBezTo>
                    <a:pt x="161" y="157"/>
                    <a:pt x="167" y="137"/>
                    <a:pt x="174" y="117"/>
                  </a:cubicBezTo>
                  <a:cubicBezTo>
                    <a:pt x="184" y="89"/>
                    <a:pt x="190" y="58"/>
                    <a:pt x="201" y="30"/>
                  </a:cubicBezTo>
                  <a:cubicBezTo>
                    <a:pt x="205" y="20"/>
                    <a:pt x="213" y="0"/>
                    <a:pt x="213" y="0"/>
                  </a:cubicBezTo>
                  <a:cubicBezTo>
                    <a:pt x="216" y="16"/>
                    <a:pt x="215" y="46"/>
                    <a:pt x="231" y="51"/>
                  </a:cubicBezTo>
                  <a:cubicBezTo>
                    <a:pt x="246" y="41"/>
                    <a:pt x="264" y="36"/>
                    <a:pt x="282" y="33"/>
                  </a:cubicBezTo>
                  <a:cubicBezTo>
                    <a:pt x="295" y="27"/>
                    <a:pt x="304" y="22"/>
                    <a:pt x="318" y="27"/>
                  </a:cubicBezTo>
                  <a:cubicBezTo>
                    <a:pt x="321" y="43"/>
                    <a:pt x="325" y="63"/>
                    <a:pt x="339" y="72"/>
                  </a:cubicBezTo>
                  <a:cubicBezTo>
                    <a:pt x="342" y="71"/>
                    <a:pt x="345" y="71"/>
                    <a:pt x="348" y="69"/>
                  </a:cubicBezTo>
                  <a:cubicBezTo>
                    <a:pt x="352" y="67"/>
                    <a:pt x="353" y="62"/>
                    <a:pt x="357" y="60"/>
                  </a:cubicBezTo>
                  <a:cubicBezTo>
                    <a:pt x="368" y="55"/>
                    <a:pt x="392" y="49"/>
                    <a:pt x="405" y="45"/>
                  </a:cubicBezTo>
                  <a:cubicBezTo>
                    <a:pt x="414" y="96"/>
                    <a:pt x="395" y="21"/>
                    <a:pt x="474" y="66"/>
                  </a:cubicBezTo>
                  <a:cubicBezTo>
                    <a:pt x="481" y="70"/>
                    <a:pt x="471" y="98"/>
                    <a:pt x="468" y="108"/>
                  </a:cubicBezTo>
                  <a:cubicBezTo>
                    <a:pt x="521" y="119"/>
                    <a:pt x="570" y="109"/>
                    <a:pt x="621" y="99"/>
                  </a:cubicBezTo>
                  <a:cubicBezTo>
                    <a:pt x="648" y="78"/>
                    <a:pt x="623" y="104"/>
                    <a:pt x="618" y="114"/>
                  </a:cubicBezTo>
                  <a:cubicBezTo>
                    <a:pt x="615" y="129"/>
                    <a:pt x="616" y="135"/>
                    <a:pt x="603" y="144"/>
                  </a:cubicBezTo>
                  <a:cubicBezTo>
                    <a:pt x="593" y="175"/>
                    <a:pt x="577" y="191"/>
                    <a:pt x="546" y="201"/>
                  </a:cubicBezTo>
                  <a:cubicBezTo>
                    <a:pt x="544" y="204"/>
                    <a:pt x="543" y="208"/>
                    <a:pt x="540" y="210"/>
                  </a:cubicBezTo>
                  <a:cubicBezTo>
                    <a:pt x="535" y="213"/>
                    <a:pt x="522" y="216"/>
                    <a:pt x="522" y="216"/>
                  </a:cubicBezTo>
                  <a:cubicBezTo>
                    <a:pt x="538" y="221"/>
                    <a:pt x="545" y="213"/>
                    <a:pt x="558" y="207"/>
                  </a:cubicBezTo>
                  <a:cubicBezTo>
                    <a:pt x="560" y="206"/>
                    <a:pt x="576" y="202"/>
                    <a:pt x="576" y="198"/>
                  </a:cubicBezTo>
                  <a:cubicBezTo>
                    <a:pt x="576" y="195"/>
                    <a:pt x="570" y="200"/>
                    <a:pt x="567" y="201"/>
                  </a:cubicBezTo>
                  <a:cubicBezTo>
                    <a:pt x="565" y="204"/>
                    <a:pt x="563" y="207"/>
                    <a:pt x="561" y="210"/>
                  </a:cubicBezTo>
                  <a:cubicBezTo>
                    <a:pt x="560" y="213"/>
                    <a:pt x="559" y="216"/>
                    <a:pt x="558" y="219"/>
                  </a:cubicBezTo>
                  <a:cubicBezTo>
                    <a:pt x="556" y="222"/>
                    <a:pt x="554" y="225"/>
                    <a:pt x="552" y="228"/>
                  </a:cubicBezTo>
                  <a:cubicBezTo>
                    <a:pt x="550" y="231"/>
                    <a:pt x="558" y="224"/>
                    <a:pt x="561" y="222"/>
                  </a:cubicBezTo>
                  <a:cubicBezTo>
                    <a:pt x="565" y="220"/>
                    <a:pt x="567" y="216"/>
                    <a:pt x="570" y="213"/>
                  </a:cubicBezTo>
                  <a:cubicBezTo>
                    <a:pt x="572" y="210"/>
                    <a:pt x="573" y="206"/>
                    <a:pt x="576" y="204"/>
                  </a:cubicBezTo>
                  <a:cubicBezTo>
                    <a:pt x="578" y="202"/>
                    <a:pt x="582" y="202"/>
                    <a:pt x="585" y="201"/>
                  </a:cubicBezTo>
                  <a:cubicBezTo>
                    <a:pt x="591" y="192"/>
                    <a:pt x="594" y="183"/>
                    <a:pt x="600" y="174"/>
                  </a:cubicBezTo>
                  <a:cubicBezTo>
                    <a:pt x="592" y="149"/>
                    <a:pt x="579" y="189"/>
                    <a:pt x="570" y="195"/>
                  </a:cubicBezTo>
                  <a:cubicBezTo>
                    <a:pt x="564" y="199"/>
                    <a:pt x="556" y="201"/>
                    <a:pt x="549" y="204"/>
                  </a:cubicBezTo>
                  <a:cubicBezTo>
                    <a:pt x="541" y="228"/>
                    <a:pt x="553" y="200"/>
                    <a:pt x="537" y="216"/>
                  </a:cubicBezTo>
                  <a:cubicBezTo>
                    <a:pt x="535" y="218"/>
                    <a:pt x="536" y="223"/>
                    <a:pt x="534" y="225"/>
                  </a:cubicBezTo>
                  <a:cubicBezTo>
                    <a:pt x="532" y="228"/>
                    <a:pt x="528" y="229"/>
                    <a:pt x="525" y="231"/>
                  </a:cubicBezTo>
                  <a:cubicBezTo>
                    <a:pt x="524" y="234"/>
                    <a:pt x="519" y="242"/>
                    <a:pt x="522" y="240"/>
                  </a:cubicBezTo>
                  <a:cubicBezTo>
                    <a:pt x="529" y="236"/>
                    <a:pt x="540" y="222"/>
                    <a:pt x="540" y="222"/>
                  </a:cubicBezTo>
                  <a:cubicBezTo>
                    <a:pt x="547" y="201"/>
                    <a:pt x="527" y="225"/>
                    <a:pt x="519" y="228"/>
                  </a:cubicBezTo>
                  <a:cubicBezTo>
                    <a:pt x="511" y="236"/>
                    <a:pt x="500" y="238"/>
                    <a:pt x="495" y="249"/>
                  </a:cubicBezTo>
                  <a:cubicBezTo>
                    <a:pt x="492" y="255"/>
                    <a:pt x="489" y="267"/>
                    <a:pt x="489" y="267"/>
                  </a:cubicBezTo>
                  <a:cubicBezTo>
                    <a:pt x="502" y="271"/>
                    <a:pt x="508" y="268"/>
                    <a:pt x="519" y="261"/>
                  </a:cubicBezTo>
                  <a:cubicBezTo>
                    <a:pt x="521" y="254"/>
                    <a:pt x="522" y="249"/>
                    <a:pt x="528" y="243"/>
                  </a:cubicBezTo>
                  <a:cubicBezTo>
                    <a:pt x="531" y="240"/>
                    <a:pt x="541" y="237"/>
                    <a:pt x="537" y="237"/>
                  </a:cubicBezTo>
                  <a:cubicBezTo>
                    <a:pt x="526" y="237"/>
                    <a:pt x="518" y="244"/>
                    <a:pt x="510" y="249"/>
                  </a:cubicBezTo>
                  <a:cubicBezTo>
                    <a:pt x="505" y="265"/>
                    <a:pt x="487" y="274"/>
                    <a:pt x="471" y="279"/>
                  </a:cubicBezTo>
                  <a:cubicBezTo>
                    <a:pt x="448" y="302"/>
                    <a:pt x="394" y="317"/>
                    <a:pt x="363" y="327"/>
                  </a:cubicBezTo>
                  <a:cubicBezTo>
                    <a:pt x="347" y="332"/>
                    <a:pt x="334" y="346"/>
                    <a:pt x="318" y="351"/>
                  </a:cubicBezTo>
                  <a:cubicBezTo>
                    <a:pt x="309" y="348"/>
                    <a:pt x="289" y="330"/>
                    <a:pt x="309" y="33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9" name="Freeform 125"/>
            <p:cNvSpPr>
              <a:spLocks/>
            </p:cNvSpPr>
            <p:nvPr/>
          </p:nvSpPr>
          <p:spPr bwMode="auto">
            <a:xfrm>
              <a:off x="4366" y="6073"/>
              <a:ext cx="594" cy="231"/>
            </a:xfrm>
            <a:custGeom>
              <a:avLst/>
              <a:gdLst>
                <a:gd name="T0" fmla="*/ 292 w 594"/>
                <a:gd name="T1" fmla="*/ 222 h 231"/>
                <a:gd name="T2" fmla="*/ 238 w 594"/>
                <a:gd name="T3" fmla="*/ 219 h 231"/>
                <a:gd name="T4" fmla="*/ 175 w 594"/>
                <a:gd name="T5" fmla="*/ 195 h 231"/>
                <a:gd name="T6" fmla="*/ 130 w 594"/>
                <a:gd name="T7" fmla="*/ 177 h 231"/>
                <a:gd name="T8" fmla="*/ 112 w 594"/>
                <a:gd name="T9" fmla="*/ 171 h 231"/>
                <a:gd name="T10" fmla="*/ 61 w 594"/>
                <a:gd name="T11" fmla="*/ 132 h 231"/>
                <a:gd name="T12" fmla="*/ 43 w 594"/>
                <a:gd name="T13" fmla="*/ 114 h 231"/>
                <a:gd name="T14" fmla="*/ 13 w 594"/>
                <a:gd name="T15" fmla="*/ 51 h 231"/>
                <a:gd name="T16" fmla="*/ 1 w 594"/>
                <a:gd name="T17" fmla="*/ 24 h 231"/>
                <a:gd name="T18" fmla="*/ 10 w 594"/>
                <a:gd name="T19" fmla="*/ 30 h 231"/>
                <a:gd name="T20" fmla="*/ 46 w 594"/>
                <a:gd name="T21" fmla="*/ 48 h 231"/>
                <a:gd name="T22" fmla="*/ 49 w 594"/>
                <a:gd name="T23" fmla="*/ 60 h 231"/>
                <a:gd name="T24" fmla="*/ 67 w 594"/>
                <a:gd name="T25" fmla="*/ 72 h 231"/>
                <a:gd name="T26" fmla="*/ 73 w 594"/>
                <a:gd name="T27" fmla="*/ 18 h 231"/>
                <a:gd name="T28" fmla="*/ 91 w 594"/>
                <a:gd name="T29" fmla="*/ 30 h 231"/>
                <a:gd name="T30" fmla="*/ 148 w 594"/>
                <a:gd name="T31" fmla="*/ 66 h 231"/>
                <a:gd name="T32" fmla="*/ 166 w 594"/>
                <a:gd name="T33" fmla="*/ 6 h 231"/>
                <a:gd name="T34" fmla="*/ 217 w 594"/>
                <a:gd name="T35" fmla="*/ 48 h 231"/>
                <a:gd name="T36" fmla="*/ 253 w 594"/>
                <a:gd name="T37" fmla="*/ 0 h 231"/>
                <a:gd name="T38" fmla="*/ 271 w 594"/>
                <a:gd name="T39" fmla="*/ 48 h 231"/>
                <a:gd name="T40" fmla="*/ 310 w 594"/>
                <a:gd name="T41" fmla="*/ 9 h 231"/>
                <a:gd name="T42" fmla="*/ 316 w 594"/>
                <a:gd name="T43" fmla="*/ 42 h 231"/>
                <a:gd name="T44" fmla="*/ 334 w 594"/>
                <a:gd name="T45" fmla="*/ 30 h 231"/>
                <a:gd name="T46" fmla="*/ 364 w 594"/>
                <a:gd name="T47" fmla="*/ 12 h 231"/>
                <a:gd name="T48" fmla="*/ 385 w 594"/>
                <a:gd name="T49" fmla="*/ 45 h 231"/>
                <a:gd name="T50" fmla="*/ 439 w 594"/>
                <a:gd name="T51" fmla="*/ 42 h 231"/>
                <a:gd name="T52" fmla="*/ 457 w 594"/>
                <a:gd name="T53" fmla="*/ 36 h 231"/>
                <a:gd name="T54" fmla="*/ 544 w 594"/>
                <a:gd name="T55" fmla="*/ 39 h 231"/>
                <a:gd name="T56" fmla="*/ 589 w 594"/>
                <a:gd name="T57" fmla="*/ 45 h 231"/>
                <a:gd name="T58" fmla="*/ 556 w 594"/>
                <a:gd name="T59" fmla="*/ 87 h 231"/>
                <a:gd name="T60" fmla="*/ 508 w 594"/>
                <a:gd name="T61" fmla="*/ 123 h 231"/>
                <a:gd name="T62" fmla="*/ 418 w 594"/>
                <a:gd name="T63" fmla="*/ 183 h 231"/>
                <a:gd name="T64" fmla="*/ 340 w 594"/>
                <a:gd name="T65" fmla="*/ 222 h 231"/>
                <a:gd name="T66" fmla="*/ 313 w 594"/>
                <a:gd name="T67" fmla="*/ 231 h 231"/>
                <a:gd name="T68" fmla="*/ 286 w 594"/>
                <a:gd name="T69" fmla="*/ 228 h 231"/>
                <a:gd name="T70" fmla="*/ 274 w 594"/>
                <a:gd name="T71" fmla="*/ 222 h 23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94" h="231">
                  <a:moveTo>
                    <a:pt x="292" y="222"/>
                  </a:moveTo>
                  <a:cubicBezTo>
                    <a:pt x="274" y="221"/>
                    <a:pt x="256" y="221"/>
                    <a:pt x="238" y="219"/>
                  </a:cubicBezTo>
                  <a:cubicBezTo>
                    <a:pt x="216" y="216"/>
                    <a:pt x="195" y="202"/>
                    <a:pt x="175" y="195"/>
                  </a:cubicBezTo>
                  <a:cubicBezTo>
                    <a:pt x="159" y="190"/>
                    <a:pt x="145" y="184"/>
                    <a:pt x="130" y="177"/>
                  </a:cubicBezTo>
                  <a:cubicBezTo>
                    <a:pt x="124" y="174"/>
                    <a:pt x="112" y="171"/>
                    <a:pt x="112" y="171"/>
                  </a:cubicBezTo>
                  <a:cubicBezTo>
                    <a:pt x="101" y="154"/>
                    <a:pt x="76" y="147"/>
                    <a:pt x="61" y="132"/>
                  </a:cubicBezTo>
                  <a:cubicBezTo>
                    <a:pt x="55" y="126"/>
                    <a:pt x="43" y="114"/>
                    <a:pt x="43" y="114"/>
                  </a:cubicBezTo>
                  <a:cubicBezTo>
                    <a:pt x="36" y="92"/>
                    <a:pt x="26" y="70"/>
                    <a:pt x="13" y="51"/>
                  </a:cubicBezTo>
                  <a:cubicBezTo>
                    <a:pt x="12" y="49"/>
                    <a:pt x="0" y="24"/>
                    <a:pt x="1" y="24"/>
                  </a:cubicBezTo>
                  <a:cubicBezTo>
                    <a:pt x="4" y="22"/>
                    <a:pt x="7" y="28"/>
                    <a:pt x="10" y="30"/>
                  </a:cubicBezTo>
                  <a:cubicBezTo>
                    <a:pt x="22" y="37"/>
                    <a:pt x="32" y="45"/>
                    <a:pt x="46" y="48"/>
                  </a:cubicBezTo>
                  <a:cubicBezTo>
                    <a:pt x="47" y="52"/>
                    <a:pt x="46" y="57"/>
                    <a:pt x="49" y="60"/>
                  </a:cubicBezTo>
                  <a:cubicBezTo>
                    <a:pt x="54" y="65"/>
                    <a:pt x="67" y="72"/>
                    <a:pt x="67" y="72"/>
                  </a:cubicBezTo>
                  <a:cubicBezTo>
                    <a:pt x="73" y="55"/>
                    <a:pt x="63" y="33"/>
                    <a:pt x="73" y="18"/>
                  </a:cubicBezTo>
                  <a:cubicBezTo>
                    <a:pt x="77" y="12"/>
                    <a:pt x="84" y="27"/>
                    <a:pt x="91" y="30"/>
                  </a:cubicBezTo>
                  <a:cubicBezTo>
                    <a:pt x="112" y="38"/>
                    <a:pt x="129" y="54"/>
                    <a:pt x="148" y="66"/>
                  </a:cubicBezTo>
                  <a:cubicBezTo>
                    <a:pt x="160" y="47"/>
                    <a:pt x="159" y="27"/>
                    <a:pt x="166" y="6"/>
                  </a:cubicBezTo>
                  <a:cubicBezTo>
                    <a:pt x="184" y="18"/>
                    <a:pt x="196" y="38"/>
                    <a:pt x="217" y="48"/>
                  </a:cubicBezTo>
                  <a:cubicBezTo>
                    <a:pt x="238" y="41"/>
                    <a:pt x="228" y="8"/>
                    <a:pt x="253" y="0"/>
                  </a:cubicBezTo>
                  <a:cubicBezTo>
                    <a:pt x="257" y="17"/>
                    <a:pt x="261" y="33"/>
                    <a:pt x="271" y="48"/>
                  </a:cubicBezTo>
                  <a:cubicBezTo>
                    <a:pt x="288" y="36"/>
                    <a:pt x="290" y="16"/>
                    <a:pt x="310" y="9"/>
                  </a:cubicBezTo>
                  <a:cubicBezTo>
                    <a:pt x="314" y="20"/>
                    <a:pt x="306" y="36"/>
                    <a:pt x="316" y="42"/>
                  </a:cubicBezTo>
                  <a:cubicBezTo>
                    <a:pt x="322" y="46"/>
                    <a:pt x="328" y="33"/>
                    <a:pt x="334" y="30"/>
                  </a:cubicBezTo>
                  <a:cubicBezTo>
                    <a:pt x="344" y="25"/>
                    <a:pt x="364" y="12"/>
                    <a:pt x="364" y="12"/>
                  </a:cubicBezTo>
                  <a:cubicBezTo>
                    <a:pt x="371" y="32"/>
                    <a:pt x="367" y="36"/>
                    <a:pt x="385" y="45"/>
                  </a:cubicBezTo>
                  <a:cubicBezTo>
                    <a:pt x="403" y="44"/>
                    <a:pt x="421" y="44"/>
                    <a:pt x="439" y="42"/>
                  </a:cubicBezTo>
                  <a:cubicBezTo>
                    <a:pt x="445" y="41"/>
                    <a:pt x="457" y="36"/>
                    <a:pt x="457" y="36"/>
                  </a:cubicBezTo>
                  <a:cubicBezTo>
                    <a:pt x="444" y="75"/>
                    <a:pt x="516" y="48"/>
                    <a:pt x="544" y="39"/>
                  </a:cubicBezTo>
                  <a:cubicBezTo>
                    <a:pt x="559" y="43"/>
                    <a:pt x="578" y="34"/>
                    <a:pt x="589" y="45"/>
                  </a:cubicBezTo>
                  <a:cubicBezTo>
                    <a:pt x="594" y="50"/>
                    <a:pt x="558" y="85"/>
                    <a:pt x="556" y="87"/>
                  </a:cubicBezTo>
                  <a:cubicBezTo>
                    <a:pt x="550" y="104"/>
                    <a:pt x="525" y="117"/>
                    <a:pt x="508" y="123"/>
                  </a:cubicBezTo>
                  <a:cubicBezTo>
                    <a:pt x="492" y="147"/>
                    <a:pt x="445" y="174"/>
                    <a:pt x="418" y="183"/>
                  </a:cubicBezTo>
                  <a:cubicBezTo>
                    <a:pt x="405" y="203"/>
                    <a:pt x="363" y="214"/>
                    <a:pt x="340" y="222"/>
                  </a:cubicBezTo>
                  <a:cubicBezTo>
                    <a:pt x="331" y="225"/>
                    <a:pt x="313" y="231"/>
                    <a:pt x="313" y="231"/>
                  </a:cubicBezTo>
                  <a:cubicBezTo>
                    <a:pt x="304" y="230"/>
                    <a:pt x="295" y="230"/>
                    <a:pt x="286" y="228"/>
                  </a:cubicBezTo>
                  <a:cubicBezTo>
                    <a:pt x="260" y="221"/>
                    <a:pt x="285" y="222"/>
                    <a:pt x="274" y="222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" name="Freeform 126"/>
            <p:cNvSpPr>
              <a:spLocks/>
            </p:cNvSpPr>
            <p:nvPr/>
          </p:nvSpPr>
          <p:spPr bwMode="auto">
            <a:xfrm>
              <a:off x="4269" y="4905"/>
              <a:ext cx="715" cy="433"/>
            </a:xfrm>
            <a:custGeom>
              <a:avLst/>
              <a:gdLst>
                <a:gd name="T0" fmla="*/ 323 w 715"/>
                <a:gd name="T1" fmla="*/ 24 h 433"/>
                <a:gd name="T2" fmla="*/ 218 w 715"/>
                <a:gd name="T3" fmla="*/ 60 h 433"/>
                <a:gd name="T4" fmla="*/ 134 w 715"/>
                <a:gd name="T5" fmla="*/ 117 h 433"/>
                <a:gd name="T6" fmla="*/ 98 w 715"/>
                <a:gd name="T7" fmla="*/ 165 h 433"/>
                <a:gd name="T8" fmla="*/ 53 w 715"/>
                <a:gd name="T9" fmla="*/ 234 h 433"/>
                <a:gd name="T10" fmla="*/ 2 w 715"/>
                <a:gd name="T11" fmla="*/ 315 h 433"/>
                <a:gd name="T12" fmla="*/ 35 w 715"/>
                <a:gd name="T13" fmla="*/ 306 h 433"/>
                <a:gd name="T14" fmla="*/ 74 w 715"/>
                <a:gd name="T15" fmla="*/ 279 h 433"/>
                <a:gd name="T16" fmla="*/ 47 w 715"/>
                <a:gd name="T17" fmla="*/ 336 h 433"/>
                <a:gd name="T18" fmla="*/ 62 w 715"/>
                <a:gd name="T19" fmla="*/ 336 h 433"/>
                <a:gd name="T20" fmla="*/ 137 w 715"/>
                <a:gd name="T21" fmla="*/ 339 h 433"/>
                <a:gd name="T22" fmla="*/ 182 w 715"/>
                <a:gd name="T23" fmla="*/ 273 h 433"/>
                <a:gd name="T24" fmla="*/ 188 w 715"/>
                <a:gd name="T25" fmla="*/ 339 h 433"/>
                <a:gd name="T26" fmla="*/ 209 w 715"/>
                <a:gd name="T27" fmla="*/ 312 h 433"/>
                <a:gd name="T28" fmla="*/ 224 w 715"/>
                <a:gd name="T29" fmla="*/ 366 h 433"/>
                <a:gd name="T30" fmla="*/ 278 w 715"/>
                <a:gd name="T31" fmla="*/ 273 h 433"/>
                <a:gd name="T32" fmla="*/ 275 w 715"/>
                <a:gd name="T33" fmla="*/ 354 h 433"/>
                <a:gd name="T34" fmla="*/ 290 w 715"/>
                <a:gd name="T35" fmla="*/ 333 h 433"/>
                <a:gd name="T36" fmla="*/ 329 w 715"/>
                <a:gd name="T37" fmla="*/ 363 h 433"/>
                <a:gd name="T38" fmla="*/ 383 w 715"/>
                <a:gd name="T39" fmla="*/ 354 h 433"/>
                <a:gd name="T40" fmla="*/ 410 w 715"/>
                <a:gd name="T41" fmla="*/ 426 h 433"/>
                <a:gd name="T42" fmla="*/ 452 w 715"/>
                <a:gd name="T43" fmla="*/ 291 h 433"/>
                <a:gd name="T44" fmla="*/ 485 w 715"/>
                <a:gd name="T45" fmla="*/ 387 h 433"/>
                <a:gd name="T46" fmla="*/ 497 w 715"/>
                <a:gd name="T47" fmla="*/ 333 h 433"/>
                <a:gd name="T48" fmla="*/ 542 w 715"/>
                <a:gd name="T49" fmla="*/ 405 h 433"/>
                <a:gd name="T50" fmla="*/ 548 w 715"/>
                <a:gd name="T51" fmla="*/ 330 h 433"/>
                <a:gd name="T52" fmla="*/ 578 w 715"/>
                <a:gd name="T53" fmla="*/ 288 h 433"/>
                <a:gd name="T54" fmla="*/ 602 w 715"/>
                <a:gd name="T55" fmla="*/ 312 h 433"/>
                <a:gd name="T56" fmla="*/ 656 w 715"/>
                <a:gd name="T57" fmla="*/ 291 h 433"/>
                <a:gd name="T58" fmla="*/ 713 w 715"/>
                <a:gd name="T59" fmla="*/ 303 h 433"/>
                <a:gd name="T60" fmla="*/ 695 w 715"/>
                <a:gd name="T61" fmla="*/ 258 h 433"/>
                <a:gd name="T62" fmla="*/ 668 w 715"/>
                <a:gd name="T63" fmla="*/ 195 h 433"/>
                <a:gd name="T64" fmla="*/ 551 w 715"/>
                <a:gd name="T65" fmla="*/ 66 h 433"/>
                <a:gd name="T66" fmla="*/ 467 w 715"/>
                <a:gd name="T67" fmla="*/ 30 h 433"/>
                <a:gd name="T68" fmla="*/ 380 w 715"/>
                <a:gd name="T69" fmla="*/ 0 h 433"/>
                <a:gd name="T70" fmla="*/ 251 w 715"/>
                <a:gd name="T71" fmla="*/ 42 h 43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5" h="433">
                  <a:moveTo>
                    <a:pt x="350" y="9"/>
                  </a:moveTo>
                  <a:cubicBezTo>
                    <a:pt x="329" y="23"/>
                    <a:pt x="339" y="19"/>
                    <a:pt x="323" y="24"/>
                  </a:cubicBezTo>
                  <a:cubicBezTo>
                    <a:pt x="303" y="44"/>
                    <a:pt x="275" y="43"/>
                    <a:pt x="248" y="45"/>
                  </a:cubicBezTo>
                  <a:cubicBezTo>
                    <a:pt x="237" y="49"/>
                    <a:pt x="229" y="56"/>
                    <a:pt x="218" y="60"/>
                  </a:cubicBezTo>
                  <a:cubicBezTo>
                    <a:pt x="209" y="73"/>
                    <a:pt x="174" y="91"/>
                    <a:pt x="158" y="96"/>
                  </a:cubicBezTo>
                  <a:cubicBezTo>
                    <a:pt x="148" y="111"/>
                    <a:pt x="155" y="103"/>
                    <a:pt x="134" y="117"/>
                  </a:cubicBezTo>
                  <a:cubicBezTo>
                    <a:pt x="131" y="119"/>
                    <a:pt x="125" y="123"/>
                    <a:pt x="125" y="123"/>
                  </a:cubicBezTo>
                  <a:cubicBezTo>
                    <a:pt x="115" y="137"/>
                    <a:pt x="112" y="155"/>
                    <a:pt x="98" y="165"/>
                  </a:cubicBezTo>
                  <a:cubicBezTo>
                    <a:pt x="87" y="181"/>
                    <a:pt x="83" y="204"/>
                    <a:pt x="71" y="219"/>
                  </a:cubicBezTo>
                  <a:cubicBezTo>
                    <a:pt x="66" y="225"/>
                    <a:pt x="58" y="228"/>
                    <a:pt x="53" y="234"/>
                  </a:cubicBezTo>
                  <a:cubicBezTo>
                    <a:pt x="40" y="250"/>
                    <a:pt x="53" y="236"/>
                    <a:pt x="44" y="252"/>
                  </a:cubicBezTo>
                  <a:cubicBezTo>
                    <a:pt x="32" y="274"/>
                    <a:pt x="16" y="294"/>
                    <a:pt x="2" y="315"/>
                  </a:cubicBezTo>
                  <a:cubicBezTo>
                    <a:pt x="0" y="318"/>
                    <a:pt x="8" y="313"/>
                    <a:pt x="11" y="312"/>
                  </a:cubicBezTo>
                  <a:cubicBezTo>
                    <a:pt x="40" y="305"/>
                    <a:pt x="14" y="313"/>
                    <a:pt x="35" y="306"/>
                  </a:cubicBezTo>
                  <a:cubicBezTo>
                    <a:pt x="53" y="293"/>
                    <a:pt x="43" y="300"/>
                    <a:pt x="65" y="285"/>
                  </a:cubicBezTo>
                  <a:cubicBezTo>
                    <a:pt x="68" y="283"/>
                    <a:pt x="74" y="279"/>
                    <a:pt x="74" y="279"/>
                  </a:cubicBezTo>
                  <a:cubicBezTo>
                    <a:pt x="71" y="293"/>
                    <a:pt x="66" y="306"/>
                    <a:pt x="59" y="318"/>
                  </a:cubicBezTo>
                  <a:cubicBezTo>
                    <a:pt x="55" y="324"/>
                    <a:pt x="49" y="329"/>
                    <a:pt x="47" y="336"/>
                  </a:cubicBezTo>
                  <a:cubicBezTo>
                    <a:pt x="46" y="339"/>
                    <a:pt x="41" y="344"/>
                    <a:pt x="44" y="345"/>
                  </a:cubicBezTo>
                  <a:cubicBezTo>
                    <a:pt x="50" y="348"/>
                    <a:pt x="56" y="338"/>
                    <a:pt x="62" y="336"/>
                  </a:cubicBezTo>
                  <a:cubicBezTo>
                    <a:pt x="82" y="321"/>
                    <a:pt x="104" y="312"/>
                    <a:pt x="122" y="294"/>
                  </a:cubicBezTo>
                  <a:cubicBezTo>
                    <a:pt x="136" y="315"/>
                    <a:pt x="105" y="355"/>
                    <a:pt x="137" y="339"/>
                  </a:cubicBezTo>
                  <a:cubicBezTo>
                    <a:pt x="144" y="329"/>
                    <a:pt x="145" y="314"/>
                    <a:pt x="155" y="306"/>
                  </a:cubicBezTo>
                  <a:cubicBezTo>
                    <a:pt x="168" y="296"/>
                    <a:pt x="175" y="288"/>
                    <a:pt x="182" y="273"/>
                  </a:cubicBezTo>
                  <a:cubicBezTo>
                    <a:pt x="183" y="278"/>
                    <a:pt x="185" y="283"/>
                    <a:pt x="185" y="288"/>
                  </a:cubicBezTo>
                  <a:cubicBezTo>
                    <a:pt x="187" y="305"/>
                    <a:pt x="186" y="322"/>
                    <a:pt x="188" y="339"/>
                  </a:cubicBezTo>
                  <a:cubicBezTo>
                    <a:pt x="188" y="342"/>
                    <a:pt x="189" y="333"/>
                    <a:pt x="191" y="330"/>
                  </a:cubicBezTo>
                  <a:cubicBezTo>
                    <a:pt x="198" y="318"/>
                    <a:pt x="199" y="319"/>
                    <a:pt x="209" y="312"/>
                  </a:cubicBezTo>
                  <a:cubicBezTo>
                    <a:pt x="212" y="303"/>
                    <a:pt x="215" y="284"/>
                    <a:pt x="221" y="303"/>
                  </a:cubicBezTo>
                  <a:cubicBezTo>
                    <a:pt x="222" y="324"/>
                    <a:pt x="222" y="345"/>
                    <a:pt x="224" y="366"/>
                  </a:cubicBezTo>
                  <a:cubicBezTo>
                    <a:pt x="225" y="373"/>
                    <a:pt x="229" y="354"/>
                    <a:pt x="233" y="348"/>
                  </a:cubicBezTo>
                  <a:cubicBezTo>
                    <a:pt x="249" y="323"/>
                    <a:pt x="265" y="299"/>
                    <a:pt x="278" y="273"/>
                  </a:cubicBezTo>
                  <a:cubicBezTo>
                    <a:pt x="284" y="290"/>
                    <a:pt x="280" y="275"/>
                    <a:pt x="278" y="300"/>
                  </a:cubicBezTo>
                  <a:cubicBezTo>
                    <a:pt x="277" y="318"/>
                    <a:pt x="274" y="336"/>
                    <a:pt x="275" y="354"/>
                  </a:cubicBezTo>
                  <a:cubicBezTo>
                    <a:pt x="275" y="358"/>
                    <a:pt x="279" y="348"/>
                    <a:pt x="281" y="345"/>
                  </a:cubicBezTo>
                  <a:cubicBezTo>
                    <a:pt x="284" y="341"/>
                    <a:pt x="287" y="337"/>
                    <a:pt x="290" y="333"/>
                  </a:cubicBezTo>
                  <a:cubicBezTo>
                    <a:pt x="300" y="319"/>
                    <a:pt x="297" y="303"/>
                    <a:pt x="311" y="294"/>
                  </a:cubicBezTo>
                  <a:cubicBezTo>
                    <a:pt x="329" y="312"/>
                    <a:pt x="325" y="339"/>
                    <a:pt x="329" y="363"/>
                  </a:cubicBezTo>
                  <a:cubicBezTo>
                    <a:pt x="335" y="344"/>
                    <a:pt x="348" y="323"/>
                    <a:pt x="359" y="306"/>
                  </a:cubicBezTo>
                  <a:cubicBezTo>
                    <a:pt x="366" y="324"/>
                    <a:pt x="371" y="339"/>
                    <a:pt x="383" y="354"/>
                  </a:cubicBezTo>
                  <a:cubicBezTo>
                    <a:pt x="387" y="365"/>
                    <a:pt x="392" y="374"/>
                    <a:pt x="398" y="384"/>
                  </a:cubicBezTo>
                  <a:cubicBezTo>
                    <a:pt x="402" y="398"/>
                    <a:pt x="406" y="412"/>
                    <a:pt x="410" y="426"/>
                  </a:cubicBezTo>
                  <a:cubicBezTo>
                    <a:pt x="417" y="405"/>
                    <a:pt x="412" y="413"/>
                    <a:pt x="422" y="399"/>
                  </a:cubicBezTo>
                  <a:cubicBezTo>
                    <a:pt x="428" y="363"/>
                    <a:pt x="441" y="325"/>
                    <a:pt x="452" y="291"/>
                  </a:cubicBezTo>
                  <a:cubicBezTo>
                    <a:pt x="455" y="306"/>
                    <a:pt x="461" y="316"/>
                    <a:pt x="467" y="330"/>
                  </a:cubicBezTo>
                  <a:cubicBezTo>
                    <a:pt x="470" y="349"/>
                    <a:pt x="479" y="368"/>
                    <a:pt x="485" y="387"/>
                  </a:cubicBezTo>
                  <a:cubicBezTo>
                    <a:pt x="504" y="349"/>
                    <a:pt x="473" y="415"/>
                    <a:pt x="488" y="312"/>
                  </a:cubicBezTo>
                  <a:cubicBezTo>
                    <a:pt x="489" y="304"/>
                    <a:pt x="493" y="326"/>
                    <a:pt x="497" y="333"/>
                  </a:cubicBezTo>
                  <a:cubicBezTo>
                    <a:pt x="504" y="347"/>
                    <a:pt x="513" y="365"/>
                    <a:pt x="521" y="378"/>
                  </a:cubicBezTo>
                  <a:cubicBezTo>
                    <a:pt x="527" y="387"/>
                    <a:pt x="542" y="405"/>
                    <a:pt x="542" y="405"/>
                  </a:cubicBezTo>
                  <a:cubicBezTo>
                    <a:pt x="553" y="360"/>
                    <a:pt x="536" y="433"/>
                    <a:pt x="542" y="309"/>
                  </a:cubicBezTo>
                  <a:cubicBezTo>
                    <a:pt x="542" y="302"/>
                    <a:pt x="545" y="323"/>
                    <a:pt x="548" y="330"/>
                  </a:cubicBezTo>
                  <a:cubicBezTo>
                    <a:pt x="553" y="341"/>
                    <a:pt x="575" y="354"/>
                    <a:pt x="575" y="354"/>
                  </a:cubicBezTo>
                  <a:cubicBezTo>
                    <a:pt x="576" y="332"/>
                    <a:pt x="571" y="309"/>
                    <a:pt x="578" y="288"/>
                  </a:cubicBezTo>
                  <a:cubicBezTo>
                    <a:pt x="581" y="280"/>
                    <a:pt x="584" y="303"/>
                    <a:pt x="590" y="309"/>
                  </a:cubicBezTo>
                  <a:cubicBezTo>
                    <a:pt x="593" y="312"/>
                    <a:pt x="598" y="311"/>
                    <a:pt x="602" y="312"/>
                  </a:cubicBezTo>
                  <a:cubicBezTo>
                    <a:pt x="614" y="327"/>
                    <a:pt x="625" y="342"/>
                    <a:pt x="644" y="348"/>
                  </a:cubicBezTo>
                  <a:cubicBezTo>
                    <a:pt x="651" y="327"/>
                    <a:pt x="638" y="303"/>
                    <a:pt x="656" y="291"/>
                  </a:cubicBezTo>
                  <a:cubicBezTo>
                    <a:pt x="670" y="300"/>
                    <a:pt x="683" y="304"/>
                    <a:pt x="698" y="309"/>
                  </a:cubicBezTo>
                  <a:cubicBezTo>
                    <a:pt x="703" y="307"/>
                    <a:pt x="710" y="308"/>
                    <a:pt x="713" y="303"/>
                  </a:cubicBezTo>
                  <a:cubicBezTo>
                    <a:pt x="715" y="300"/>
                    <a:pt x="708" y="297"/>
                    <a:pt x="707" y="294"/>
                  </a:cubicBezTo>
                  <a:cubicBezTo>
                    <a:pt x="702" y="283"/>
                    <a:pt x="699" y="270"/>
                    <a:pt x="695" y="258"/>
                  </a:cubicBezTo>
                  <a:cubicBezTo>
                    <a:pt x="690" y="243"/>
                    <a:pt x="685" y="228"/>
                    <a:pt x="680" y="213"/>
                  </a:cubicBezTo>
                  <a:cubicBezTo>
                    <a:pt x="678" y="206"/>
                    <a:pt x="670" y="202"/>
                    <a:pt x="668" y="195"/>
                  </a:cubicBezTo>
                  <a:cubicBezTo>
                    <a:pt x="659" y="167"/>
                    <a:pt x="650" y="144"/>
                    <a:pt x="629" y="123"/>
                  </a:cubicBezTo>
                  <a:cubicBezTo>
                    <a:pt x="615" y="81"/>
                    <a:pt x="588" y="78"/>
                    <a:pt x="551" y="66"/>
                  </a:cubicBezTo>
                  <a:cubicBezTo>
                    <a:pt x="541" y="63"/>
                    <a:pt x="526" y="50"/>
                    <a:pt x="515" y="45"/>
                  </a:cubicBezTo>
                  <a:cubicBezTo>
                    <a:pt x="500" y="38"/>
                    <a:pt x="483" y="34"/>
                    <a:pt x="467" y="30"/>
                  </a:cubicBezTo>
                  <a:cubicBezTo>
                    <a:pt x="450" y="19"/>
                    <a:pt x="426" y="15"/>
                    <a:pt x="407" y="9"/>
                  </a:cubicBezTo>
                  <a:cubicBezTo>
                    <a:pt x="398" y="6"/>
                    <a:pt x="380" y="0"/>
                    <a:pt x="380" y="0"/>
                  </a:cubicBezTo>
                  <a:cubicBezTo>
                    <a:pt x="344" y="5"/>
                    <a:pt x="313" y="21"/>
                    <a:pt x="278" y="33"/>
                  </a:cubicBezTo>
                  <a:cubicBezTo>
                    <a:pt x="269" y="36"/>
                    <a:pt x="260" y="39"/>
                    <a:pt x="251" y="42"/>
                  </a:cubicBezTo>
                  <a:cubicBezTo>
                    <a:pt x="245" y="44"/>
                    <a:pt x="233" y="48"/>
                    <a:pt x="233" y="48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" name="Freeform 127"/>
            <p:cNvSpPr>
              <a:spLocks/>
            </p:cNvSpPr>
            <p:nvPr/>
          </p:nvSpPr>
          <p:spPr bwMode="auto">
            <a:xfrm>
              <a:off x="4226" y="5070"/>
              <a:ext cx="778" cy="444"/>
            </a:xfrm>
            <a:custGeom>
              <a:avLst/>
              <a:gdLst>
                <a:gd name="T0" fmla="*/ 60 w 778"/>
                <a:gd name="T1" fmla="*/ 159 h 444"/>
                <a:gd name="T2" fmla="*/ 18 w 778"/>
                <a:gd name="T3" fmla="*/ 249 h 444"/>
                <a:gd name="T4" fmla="*/ 6 w 778"/>
                <a:gd name="T5" fmla="*/ 264 h 444"/>
                <a:gd name="T6" fmla="*/ 18 w 778"/>
                <a:gd name="T7" fmla="*/ 288 h 444"/>
                <a:gd name="T8" fmla="*/ 36 w 778"/>
                <a:gd name="T9" fmla="*/ 249 h 444"/>
                <a:gd name="T10" fmla="*/ 21 w 778"/>
                <a:gd name="T11" fmla="*/ 324 h 444"/>
                <a:gd name="T12" fmla="*/ 102 w 778"/>
                <a:gd name="T13" fmla="*/ 285 h 444"/>
                <a:gd name="T14" fmla="*/ 54 w 778"/>
                <a:gd name="T15" fmla="*/ 411 h 444"/>
                <a:gd name="T16" fmla="*/ 147 w 778"/>
                <a:gd name="T17" fmla="*/ 435 h 444"/>
                <a:gd name="T18" fmla="*/ 189 w 778"/>
                <a:gd name="T19" fmla="*/ 348 h 444"/>
                <a:gd name="T20" fmla="*/ 207 w 778"/>
                <a:gd name="T21" fmla="*/ 318 h 444"/>
                <a:gd name="T22" fmla="*/ 192 w 778"/>
                <a:gd name="T23" fmla="*/ 408 h 444"/>
                <a:gd name="T24" fmla="*/ 207 w 778"/>
                <a:gd name="T25" fmla="*/ 435 h 444"/>
                <a:gd name="T26" fmla="*/ 234 w 778"/>
                <a:gd name="T27" fmla="*/ 444 h 444"/>
                <a:gd name="T28" fmla="*/ 297 w 778"/>
                <a:gd name="T29" fmla="*/ 378 h 444"/>
                <a:gd name="T30" fmla="*/ 330 w 778"/>
                <a:gd name="T31" fmla="*/ 345 h 444"/>
                <a:gd name="T32" fmla="*/ 342 w 778"/>
                <a:gd name="T33" fmla="*/ 387 h 444"/>
                <a:gd name="T34" fmla="*/ 399 w 778"/>
                <a:gd name="T35" fmla="*/ 363 h 444"/>
                <a:gd name="T36" fmla="*/ 450 w 778"/>
                <a:gd name="T37" fmla="*/ 336 h 444"/>
                <a:gd name="T38" fmla="*/ 471 w 778"/>
                <a:gd name="T39" fmla="*/ 432 h 444"/>
                <a:gd name="T40" fmla="*/ 519 w 778"/>
                <a:gd name="T41" fmla="*/ 369 h 444"/>
                <a:gd name="T42" fmla="*/ 546 w 778"/>
                <a:gd name="T43" fmla="*/ 324 h 444"/>
                <a:gd name="T44" fmla="*/ 591 w 778"/>
                <a:gd name="T45" fmla="*/ 294 h 444"/>
                <a:gd name="T46" fmla="*/ 624 w 778"/>
                <a:gd name="T47" fmla="*/ 315 h 444"/>
                <a:gd name="T48" fmla="*/ 678 w 778"/>
                <a:gd name="T49" fmla="*/ 363 h 444"/>
                <a:gd name="T50" fmla="*/ 717 w 778"/>
                <a:gd name="T51" fmla="*/ 255 h 444"/>
                <a:gd name="T52" fmla="*/ 762 w 778"/>
                <a:gd name="T53" fmla="*/ 276 h 444"/>
                <a:gd name="T54" fmla="*/ 750 w 778"/>
                <a:gd name="T55" fmla="*/ 231 h 444"/>
                <a:gd name="T56" fmla="*/ 771 w 778"/>
                <a:gd name="T57" fmla="*/ 216 h 444"/>
                <a:gd name="T58" fmla="*/ 762 w 778"/>
                <a:gd name="T59" fmla="*/ 129 h 444"/>
                <a:gd name="T60" fmla="*/ 714 w 778"/>
                <a:gd name="T61" fmla="*/ 12 h 444"/>
                <a:gd name="T62" fmla="*/ 456 w 778"/>
                <a:gd name="T63" fmla="*/ 12 h 444"/>
                <a:gd name="T64" fmla="*/ 177 w 778"/>
                <a:gd name="T65" fmla="*/ 48 h 444"/>
                <a:gd name="T66" fmla="*/ 126 w 778"/>
                <a:gd name="T67" fmla="*/ 69 h 444"/>
                <a:gd name="T68" fmla="*/ 87 w 778"/>
                <a:gd name="T69" fmla="*/ 126 h 444"/>
                <a:gd name="T70" fmla="*/ 54 w 778"/>
                <a:gd name="T71" fmla="*/ 153 h 4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78" h="444">
                  <a:moveTo>
                    <a:pt x="66" y="129"/>
                  </a:moveTo>
                  <a:cubicBezTo>
                    <a:pt x="65" y="139"/>
                    <a:pt x="66" y="151"/>
                    <a:pt x="60" y="159"/>
                  </a:cubicBezTo>
                  <a:cubicBezTo>
                    <a:pt x="50" y="172"/>
                    <a:pt x="39" y="175"/>
                    <a:pt x="33" y="192"/>
                  </a:cubicBezTo>
                  <a:cubicBezTo>
                    <a:pt x="30" y="223"/>
                    <a:pt x="34" y="228"/>
                    <a:pt x="18" y="249"/>
                  </a:cubicBezTo>
                  <a:cubicBezTo>
                    <a:pt x="17" y="252"/>
                    <a:pt x="17" y="256"/>
                    <a:pt x="15" y="258"/>
                  </a:cubicBezTo>
                  <a:cubicBezTo>
                    <a:pt x="13" y="261"/>
                    <a:pt x="8" y="261"/>
                    <a:pt x="6" y="264"/>
                  </a:cubicBezTo>
                  <a:cubicBezTo>
                    <a:pt x="3" y="269"/>
                    <a:pt x="0" y="282"/>
                    <a:pt x="0" y="282"/>
                  </a:cubicBezTo>
                  <a:cubicBezTo>
                    <a:pt x="6" y="284"/>
                    <a:pt x="12" y="286"/>
                    <a:pt x="18" y="288"/>
                  </a:cubicBezTo>
                  <a:cubicBezTo>
                    <a:pt x="24" y="290"/>
                    <a:pt x="22" y="276"/>
                    <a:pt x="24" y="270"/>
                  </a:cubicBezTo>
                  <a:cubicBezTo>
                    <a:pt x="27" y="262"/>
                    <a:pt x="32" y="256"/>
                    <a:pt x="36" y="249"/>
                  </a:cubicBezTo>
                  <a:cubicBezTo>
                    <a:pt x="46" y="265"/>
                    <a:pt x="36" y="280"/>
                    <a:pt x="30" y="297"/>
                  </a:cubicBezTo>
                  <a:cubicBezTo>
                    <a:pt x="27" y="306"/>
                    <a:pt x="21" y="324"/>
                    <a:pt x="21" y="324"/>
                  </a:cubicBezTo>
                  <a:cubicBezTo>
                    <a:pt x="37" y="329"/>
                    <a:pt x="53" y="326"/>
                    <a:pt x="69" y="321"/>
                  </a:cubicBezTo>
                  <a:cubicBezTo>
                    <a:pt x="75" y="302"/>
                    <a:pt x="83" y="291"/>
                    <a:pt x="102" y="285"/>
                  </a:cubicBezTo>
                  <a:cubicBezTo>
                    <a:pt x="96" y="302"/>
                    <a:pt x="94" y="313"/>
                    <a:pt x="84" y="327"/>
                  </a:cubicBezTo>
                  <a:cubicBezTo>
                    <a:pt x="75" y="355"/>
                    <a:pt x="63" y="383"/>
                    <a:pt x="54" y="411"/>
                  </a:cubicBezTo>
                  <a:cubicBezTo>
                    <a:pt x="79" y="424"/>
                    <a:pt x="111" y="422"/>
                    <a:pt x="135" y="438"/>
                  </a:cubicBezTo>
                  <a:cubicBezTo>
                    <a:pt x="139" y="437"/>
                    <a:pt x="144" y="438"/>
                    <a:pt x="147" y="435"/>
                  </a:cubicBezTo>
                  <a:cubicBezTo>
                    <a:pt x="149" y="433"/>
                    <a:pt x="167" y="387"/>
                    <a:pt x="168" y="384"/>
                  </a:cubicBezTo>
                  <a:cubicBezTo>
                    <a:pt x="172" y="372"/>
                    <a:pt x="185" y="360"/>
                    <a:pt x="189" y="348"/>
                  </a:cubicBezTo>
                  <a:cubicBezTo>
                    <a:pt x="194" y="332"/>
                    <a:pt x="213" y="298"/>
                    <a:pt x="228" y="288"/>
                  </a:cubicBezTo>
                  <a:cubicBezTo>
                    <a:pt x="221" y="298"/>
                    <a:pt x="212" y="307"/>
                    <a:pt x="207" y="318"/>
                  </a:cubicBezTo>
                  <a:cubicBezTo>
                    <a:pt x="204" y="324"/>
                    <a:pt x="201" y="336"/>
                    <a:pt x="201" y="336"/>
                  </a:cubicBezTo>
                  <a:cubicBezTo>
                    <a:pt x="199" y="373"/>
                    <a:pt x="199" y="380"/>
                    <a:pt x="192" y="408"/>
                  </a:cubicBezTo>
                  <a:cubicBezTo>
                    <a:pt x="193" y="416"/>
                    <a:pt x="191" y="425"/>
                    <a:pt x="195" y="432"/>
                  </a:cubicBezTo>
                  <a:cubicBezTo>
                    <a:pt x="197" y="436"/>
                    <a:pt x="203" y="434"/>
                    <a:pt x="207" y="435"/>
                  </a:cubicBezTo>
                  <a:cubicBezTo>
                    <a:pt x="213" y="437"/>
                    <a:pt x="219" y="439"/>
                    <a:pt x="225" y="441"/>
                  </a:cubicBezTo>
                  <a:cubicBezTo>
                    <a:pt x="228" y="442"/>
                    <a:pt x="234" y="444"/>
                    <a:pt x="234" y="444"/>
                  </a:cubicBezTo>
                  <a:cubicBezTo>
                    <a:pt x="253" y="416"/>
                    <a:pt x="246" y="380"/>
                    <a:pt x="276" y="360"/>
                  </a:cubicBezTo>
                  <a:cubicBezTo>
                    <a:pt x="280" y="372"/>
                    <a:pt x="285" y="374"/>
                    <a:pt x="297" y="378"/>
                  </a:cubicBezTo>
                  <a:cubicBezTo>
                    <a:pt x="292" y="394"/>
                    <a:pt x="303" y="390"/>
                    <a:pt x="315" y="387"/>
                  </a:cubicBezTo>
                  <a:cubicBezTo>
                    <a:pt x="319" y="372"/>
                    <a:pt x="326" y="360"/>
                    <a:pt x="330" y="345"/>
                  </a:cubicBezTo>
                  <a:cubicBezTo>
                    <a:pt x="333" y="336"/>
                    <a:pt x="339" y="318"/>
                    <a:pt x="339" y="318"/>
                  </a:cubicBezTo>
                  <a:cubicBezTo>
                    <a:pt x="340" y="341"/>
                    <a:pt x="327" y="369"/>
                    <a:pt x="342" y="387"/>
                  </a:cubicBezTo>
                  <a:cubicBezTo>
                    <a:pt x="353" y="400"/>
                    <a:pt x="376" y="388"/>
                    <a:pt x="393" y="384"/>
                  </a:cubicBezTo>
                  <a:cubicBezTo>
                    <a:pt x="400" y="382"/>
                    <a:pt x="396" y="370"/>
                    <a:pt x="399" y="363"/>
                  </a:cubicBezTo>
                  <a:cubicBezTo>
                    <a:pt x="408" y="343"/>
                    <a:pt x="413" y="324"/>
                    <a:pt x="420" y="303"/>
                  </a:cubicBezTo>
                  <a:cubicBezTo>
                    <a:pt x="437" y="309"/>
                    <a:pt x="441" y="322"/>
                    <a:pt x="450" y="336"/>
                  </a:cubicBezTo>
                  <a:cubicBezTo>
                    <a:pt x="451" y="364"/>
                    <a:pt x="447" y="393"/>
                    <a:pt x="453" y="420"/>
                  </a:cubicBezTo>
                  <a:cubicBezTo>
                    <a:pt x="455" y="427"/>
                    <a:pt x="471" y="432"/>
                    <a:pt x="471" y="432"/>
                  </a:cubicBezTo>
                  <a:cubicBezTo>
                    <a:pt x="496" y="424"/>
                    <a:pt x="476" y="397"/>
                    <a:pt x="498" y="390"/>
                  </a:cubicBezTo>
                  <a:cubicBezTo>
                    <a:pt x="505" y="379"/>
                    <a:pt x="512" y="380"/>
                    <a:pt x="519" y="369"/>
                  </a:cubicBezTo>
                  <a:cubicBezTo>
                    <a:pt x="521" y="346"/>
                    <a:pt x="520" y="322"/>
                    <a:pt x="525" y="300"/>
                  </a:cubicBezTo>
                  <a:cubicBezTo>
                    <a:pt x="527" y="290"/>
                    <a:pt x="546" y="324"/>
                    <a:pt x="546" y="324"/>
                  </a:cubicBezTo>
                  <a:cubicBezTo>
                    <a:pt x="550" y="339"/>
                    <a:pt x="548" y="352"/>
                    <a:pt x="564" y="357"/>
                  </a:cubicBezTo>
                  <a:cubicBezTo>
                    <a:pt x="592" y="348"/>
                    <a:pt x="563" y="303"/>
                    <a:pt x="591" y="294"/>
                  </a:cubicBezTo>
                  <a:cubicBezTo>
                    <a:pt x="601" y="296"/>
                    <a:pt x="612" y="295"/>
                    <a:pt x="621" y="300"/>
                  </a:cubicBezTo>
                  <a:cubicBezTo>
                    <a:pt x="625" y="303"/>
                    <a:pt x="622" y="310"/>
                    <a:pt x="624" y="315"/>
                  </a:cubicBezTo>
                  <a:cubicBezTo>
                    <a:pt x="631" y="334"/>
                    <a:pt x="637" y="355"/>
                    <a:pt x="654" y="366"/>
                  </a:cubicBezTo>
                  <a:cubicBezTo>
                    <a:pt x="662" y="365"/>
                    <a:pt x="671" y="368"/>
                    <a:pt x="678" y="363"/>
                  </a:cubicBezTo>
                  <a:cubicBezTo>
                    <a:pt x="686" y="358"/>
                    <a:pt x="687" y="336"/>
                    <a:pt x="687" y="336"/>
                  </a:cubicBezTo>
                  <a:cubicBezTo>
                    <a:pt x="691" y="243"/>
                    <a:pt x="676" y="282"/>
                    <a:pt x="717" y="255"/>
                  </a:cubicBezTo>
                  <a:cubicBezTo>
                    <a:pt x="726" y="264"/>
                    <a:pt x="731" y="272"/>
                    <a:pt x="741" y="279"/>
                  </a:cubicBezTo>
                  <a:cubicBezTo>
                    <a:pt x="748" y="278"/>
                    <a:pt x="758" y="282"/>
                    <a:pt x="762" y="276"/>
                  </a:cubicBezTo>
                  <a:cubicBezTo>
                    <a:pt x="766" y="270"/>
                    <a:pt x="758" y="262"/>
                    <a:pt x="756" y="255"/>
                  </a:cubicBezTo>
                  <a:cubicBezTo>
                    <a:pt x="754" y="247"/>
                    <a:pt x="750" y="231"/>
                    <a:pt x="750" y="231"/>
                  </a:cubicBezTo>
                  <a:cubicBezTo>
                    <a:pt x="751" y="228"/>
                    <a:pt x="750" y="224"/>
                    <a:pt x="753" y="222"/>
                  </a:cubicBezTo>
                  <a:cubicBezTo>
                    <a:pt x="758" y="218"/>
                    <a:pt x="771" y="216"/>
                    <a:pt x="771" y="216"/>
                  </a:cubicBezTo>
                  <a:cubicBezTo>
                    <a:pt x="778" y="194"/>
                    <a:pt x="775" y="206"/>
                    <a:pt x="771" y="162"/>
                  </a:cubicBezTo>
                  <a:cubicBezTo>
                    <a:pt x="770" y="151"/>
                    <a:pt x="762" y="129"/>
                    <a:pt x="762" y="129"/>
                  </a:cubicBezTo>
                  <a:cubicBezTo>
                    <a:pt x="760" y="97"/>
                    <a:pt x="757" y="54"/>
                    <a:pt x="720" y="42"/>
                  </a:cubicBezTo>
                  <a:cubicBezTo>
                    <a:pt x="717" y="32"/>
                    <a:pt x="719" y="21"/>
                    <a:pt x="714" y="12"/>
                  </a:cubicBezTo>
                  <a:cubicBezTo>
                    <a:pt x="710" y="6"/>
                    <a:pt x="696" y="0"/>
                    <a:pt x="696" y="0"/>
                  </a:cubicBezTo>
                  <a:cubicBezTo>
                    <a:pt x="611" y="6"/>
                    <a:pt x="545" y="10"/>
                    <a:pt x="456" y="12"/>
                  </a:cubicBezTo>
                  <a:cubicBezTo>
                    <a:pt x="382" y="37"/>
                    <a:pt x="444" y="18"/>
                    <a:pt x="261" y="21"/>
                  </a:cubicBezTo>
                  <a:cubicBezTo>
                    <a:pt x="233" y="30"/>
                    <a:pt x="205" y="39"/>
                    <a:pt x="177" y="48"/>
                  </a:cubicBezTo>
                  <a:cubicBezTo>
                    <a:pt x="166" y="52"/>
                    <a:pt x="154" y="51"/>
                    <a:pt x="144" y="57"/>
                  </a:cubicBezTo>
                  <a:cubicBezTo>
                    <a:pt x="138" y="61"/>
                    <a:pt x="126" y="69"/>
                    <a:pt x="126" y="69"/>
                  </a:cubicBezTo>
                  <a:cubicBezTo>
                    <a:pt x="122" y="81"/>
                    <a:pt x="110" y="92"/>
                    <a:pt x="99" y="99"/>
                  </a:cubicBezTo>
                  <a:cubicBezTo>
                    <a:pt x="97" y="106"/>
                    <a:pt x="94" y="120"/>
                    <a:pt x="87" y="126"/>
                  </a:cubicBezTo>
                  <a:cubicBezTo>
                    <a:pt x="82" y="131"/>
                    <a:pt x="69" y="138"/>
                    <a:pt x="69" y="138"/>
                  </a:cubicBezTo>
                  <a:cubicBezTo>
                    <a:pt x="65" y="144"/>
                    <a:pt x="58" y="147"/>
                    <a:pt x="54" y="153"/>
                  </a:cubicBezTo>
                  <a:cubicBezTo>
                    <a:pt x="51" y="158"/>
                    <a:pt x="48" y="171"/>
                    <a:pt x="48" y="171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2" name="Freeform 128"/>
            <p:cNvSpPr>
              <a:spLocks/>
            </p:cNvSpPr>
            <p:nvPr/>
          </p:nvSpPr>
          <p:spPr bwMode="auto">
            <a:xfrm>
              <a:off x="4224" y="5958"/>
              <a:ext cx="809" cy="642"/>
            </a:xfrm>
            <a:custGeom>
              <a:avLst/>
              <a:gdLst>
                <a:gd name="T0" fmla="*/ 40 w 809"/>
                <a:gd name="T1" fmla="*/ 309 h 642"/>
                <a:gd name="T2" fmla="*/ 25 w 809"/>
                <a:gd name="T3" fmla="*/ 243 h 642"/>
                <a:gd name="T4" fmla="*/ 67 w 809"/>
                <a:gd name="T5" fmla="*/ 243 h 642"/>
                <a:gd name="T6" fmla="*/ 64 w 809"/>
                <a:gd name="T7" fmla="*/ 186 h 642"/>
                <a:gd name="T8" fmla="*/ 88 w 809"/>
                <a:gd name="T9" fmla="*/ 225 h 642"/>
                <a:gd name="T10" fmla="*/ 154 w 809"/>
                <a:gd name="T11" fmla="*/ 93 h 642"/>
                <a:gd name="T12" fmla="*/ 169 w 809"/>
                <a:gd name="T13" fmla="*/ 135 h 642"/>
                <a:gd name="T14" fmla="*/ 214 w 809"/>
                <a:gd name="T15" fmla="*/ 168 h 642"/>
                <a:gd name="T16" fmla="*/ 253 w 809"/>
                <a:gd name="T17" fmla="*/ 72 h 642"/>
                <a:gd name="T18" fmla="*/ 274 w 809"/>
                <a:gd name="T19" fmla="*/ 114 h 642"/>
                <a:gd name="T20" fmla="*/ 334 w 809"/>
                <a:gd name="T21" fmla="*/ 162 h 642"/>
                <a:gd name="T22" fmla="*/ 346 w 809"/>
                <a:gd name="T23" fmla="*/ 117 h 642"/>
                <a:gd name="T24" fmla="*/ 358 w 809"/>
                <a:gd name="T25" fmla="*/ 153 h 642"/>
                <a:gd name="T26" fmla="*/ 412 w 809"/>
                <a:gd name="T27" fmla="*/ 135 h 642"/>
                <a:gd name="T28" fmla="*/ 448 w 809"/>
                <a:gd name="T29" fmla="*/ 111 h 642"/>
                <a:gd name="T30" fmla="*/ 439 w 809"/>
                <a:gd name="T31" fmla="*/ 138 h 642"/>
                <a:gd name="T32" fmla="*/ 496 w 809"/>
                <a:gd name="T33" fmla="*/ 153 h 642"/>
                <a:gd name="T34" fmla="*/ 520 w 809"/>
                <a:gd name="T35" fmla="*/ 30 h 642"/>
                <a:gd name="T36" fmla="*/ 544 w 809"/>
                <a:gd name="T37" fmla="*/ 3 h 642"/>
                <a:gd name="T38" fmla="*/ 520 w 809"/>
                <a:gd name="T39" fmla="*/ 159 h 642"/>
                <a:gd name="T40" fmla="*/ 544 w 809"/>
                <a:gd name="T41" fmla="*/ 135 h 642"/>
                <a:gd name="T42" fmla="*/ 598 w 809"/>
                <a:gd name="T43" fmla="*/ 192 h 642"/>
                <a:gd name="T44" fmla="*/ 622 w 809"/>
                <a:gd name="T45" fmla="*/ 171 h 642"/>
                <a:gd name="T46" fmla="*/ 679 w 809"/>
                <a:gd name="T47" fmla="*/ 108 h 642"/>
                <a:gd name="T48" fmla="*/ 766 w 809"/>
                <a:gd name="T49" fmla="*/ 195 h 642"/>
                <a:gd name="T50" fmla="*/ 808 w 809"/>
                <a:gd name="T51" fmla="*/ 234 h 642"/>
                <a:gd name="T52" fmla="*/ 793 w 809"/>
                <a:gd name="T53" fmla="*/ 309 h 642"/>
                <a:gd name="T54" fmla="*/ 688 w 809"/>
                <a:gd name="T55" fmla="*/ 519 h 642"/>
                <a:gd name="T56" fmla="*/ 637 w 809"/>
                <a:gd name="T57" fmla="*/ 552 h 642"/>
                <a:gd name="T58" fmla="*/ 541 w 809"/>
                <a:gd name="T59" fmla="*/ 630 h 642"/>
                <a:gd name="T60" fmla="*/ 505 w 809"/>
                <a:gd name="T61" fmla="*/ 642 h 642"/>
                <a:gd name="T62" fmla="*/ 307 w 809"/>
                <a:gd name="T63" fmla="*/ 624 h 642"/>
                <a:gd name="T64" fmla="*/ 169 w 809"/>
                <a:gd name="T65" fmla="*/ 531 h 642"/>
                <a:gd name="T66" fmla="*/ 118 w 809"/>
                <a:gd name="T67" fmla="*/ 450 h 642"/>
                <a:gd name="T68" fmla="*/ 85 w 809"/>
                <a:gd name="T69" fmla="*/ 423 h 642"/>
                <a:gd name="T70" fmla="*/ 46 w 809"/>
                <a:gd name="T71" fmla="*/ 342 h 64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9" h="642">
                  <a:moveTo>
                    <a:pt x="46" y="351"/>
                  </a:moveTo>
                  <a:cubicBezTo>
                    <a:pt x="66" y="344"/>
                    <a:pt x="50" y="319"/>
                    <a:pt x="40" y="309"/>
                  </a:cubicBezTo>
                  <a:cubicBezTo>
                    <a:pt x="34" y="303"/>
                    <a:pt x="22" y="291"/>
                    <a:pt x="22" y="291"/>
                  </a:cubicBezTo>
                  <a:cubicBezTo>
                    <a:pt x="17" y="275"/>
                    <a:pt x="0" y="251"/>
                    <a:pt x="25" y="243"/>
                  </a:cubicBezTo>
                  <a:cubicBezTo>
                    <a:pt x="48" y="266"/>
                    <a:pt x="42" y="280"/>
                    <a:pt x="76" y="291"/>
                  </a:cubicBezTo>
                  <a:cubicBezTo>
                    <a:pt x="88" y="273"/>
                    <a:pt x="74" y="259"/>
                    <a:pt x="67" y="243"/>
                  </a:cubicBezTo>
                  <a:cubicBezTo>
                    <a:pt x="64" y="237"/>
                    <a:pt x="61" y="225"/>
                    <a:pt x="61" y="225"/>
                  </a:cubicBezTo>
                  <a:cubicBezTo>
                    <a:pt x="62" y="212"/>
                    <a:pt x="60" y="199"/>
                    <a:pt x="64" y="186"/>
                  </a:cubicBezTo>
                  <a:cubicBezTo>
                    <a:pt x="65" y="183"/>
                    <a:pt x="70" y="182"/>
                    <a:pt x="73" y="183"/>
                  </a:cubicBezTo>
                  <a:cubicBezTo>
                    <a:pt x="78" y="185"/>
                    <a:pt x="81" y="214"/>
                    <a:pt x="88" y="225"/>
                  </a:cubicBezTo>
                  <a:cubicBezTo>
                    <a:pt x="131" y="211"/>
                    <a:pt x="102" y="135"/>
                    <a:pt x="103" y="90"/>
                  </a:cubicBezTo>
                  <a:cubicBezTo>
                    <a:pt x="120" y="91"/>
                    <a:pt x="138" y="89"/>
                    <a:pt x="154" y="93"/>
                  </a:cubicBezTo>
                  <a:cubicBezTo>
                    <a:pt x="158" y="94"/>
                    <a:pt x="162" y="114"/>
                    <a:pt x="163" y="117"/>
                  </a:cubicBezTo>
                  <a:cubicBezTo>
                    <a:pt x="165" y="123"/>
                    <a:pt x="169" y="135"/>
                    <a:pt x="169" y="135"/>
                  </a:cubicBezTo>
                  <a:cubicBezTo>
                    <a:pt x="170" y="147"/>
                    <a:pt x="162" y="164"/>
                    <a:pt x="172" y="171"/>
                  </a:cubicBezTo>
                  <a:cubicBezTo>
                    <a:pt x="183" y="179"/>
                    <a:pt x="208" y="181"/>
                    <a:pt x="214" y="168"/>
                  </a:cubicBezTo>
                  <a:cubicBezTo>
                    <a:pt x="266" y="49"/>
                    <a:pt x="181" y="81"/>
                    <a:pt x="226" y="66"/>
                  </a:cubicBezTo>
                  <a:cubicBezTo>
                    <a:pt x="235" y="68"/>
                    <a:pt x="245" y="67"/>
                    <a:pt x="253" y="72"/>
                  </a:cubicBezTo>
                  <a:cubicBezTo>
                    <a:pt x="257" y="74"/>
                    <a:pt x="254" y="80"/>
                    <a:pt x="256" y="84"/>
                  </a:cubicBezTo>
                  <a:cubicBezTo>
                    <a:pt x="260" y="94"/>
                    <a:pt x="269" y="104"/>
                    <a:pt x="274" y="114"/>
                  </a:cubicBezTo>
                  <a:cubicBezTo>
                    <a:pt x="284" y="134"/>
                    <a:pt x="277" y="159"/>
                    <a:pt x="301" y="165"/>
                  </a:cubicBezTo>
                  <a:cubicBezTo>
                    <a:pt x="312" y="164"/>
                    <a:pt x="324" y="165"/>
                    <a:pt x="334" y="162"/>
                  </a:cubicBezTo>
                  <a:cubicBezTo>
                    <a:pt x="343" y="159"/>
                    <a:pt x="338" y="144"/>
                    <a:pt x="340" y="135"/>
                  </a:cubicBezTo>
                  <a:cubicBezTo>
                    <a:pt x="342" y="129"/>
                    <a:pt x="346" y="117"/>
                    <a:pt x="346" y="117"/>
                  </a:cubicBezTo>
                  <a:cubicBezTo>
                    <a:pt x="349" y="118"/>
                    <a:pt x="354" y="117"/>
                    <a:pt x="355" y="120"/>
                  </a:cubicBezTo>
                  <a:cubicBezTo>
                    <a:pt x="358" y="130"/>
                    <a:pt x="348" y="148"/>
                    <a:pt x="358" y="153"/>
                  </a:cubicBezTo>
                  <a:cubicBezTo>
                    <a:pt x="374" y="161"/>
                    <a:pt x="394" y="151"/>
                    <a:pt x="412" y="150"/>
                  </a:cubicBezTo>
                  <a:cubicBezTo>
                    <a:pt x="441" y="140"/>
                    <a:pt x="428" y="146"/>
                    <a:pt x="412" y="135"/>
                  </a:cubicBezTo>
                  <a:cubicBezTo>
                    <a:pt x="407" y="120"/>
                    <a:pt x="417" y="121"/>
                    <a:pt x="430" y="117"/>
                  </a:cubicBezTo>
                  <a:cubicBezTo>
                    <a:pt x="436" y="115"/>
                    <a:pt x="448" y="111"/>
                    <a:pt x="448" y="111"/>
                  </a:cubicBezTo>
                  <a:cubicBezTo>
                    <a:pt x="446" y="117"/>
                    <a:pt x="444" y="123"/>
                    <a:pt x="442" y="129"/>
                  </a:cubicBezTo>
                  <a:cubicBezTo>
                    <a:pt x="441" y="132"/>
                    <a:pt x="439" y="138"/>
                    <a:pt x="439" y="138"/>
                  </a:cubicBezTo>
                  <a:cubicBezTo>
                    <a:pt x="440" y="144"/>
                    <a:pt x="436" y="154"/>
                    <a:pt x="442" y="156"/>
                  </a:cubicBezTo>
                  <a:cubicBezTo>
                    <a:pt x="459" y="161"/>
                    <a:pt x="484" y="166"/>
                    <a:pt x="496" y="153"/>
                  </a:cubicBezTo>
                  <a:cubicBezTo>
                    <a:pt x="510" y="137"/>
                    <a:pt x="495" y="110"/>
                    <a:pt x="502" y="90"/>
                  </a:cubicBezTo>
                  <a:cubicBezTo>
                    <a:pt x="509" y="70"/>
                    <a:pt x="508" y="48"/>
                    <a:pt x="520" y="30"/>
                  </a:cubicBezTo>
                  <a:cubicBezTo>
                    <a:pt x="523" y="14"/>
                    <a:pt x="520" y="5"/>
                    <a:pt x="535" y="0"/>
                  </a:cubicBezTo>
                  <a:cubicBezTo>
                    <a:pt x="538" y="1"/>
                    <a:pt x="543" y="0"/>
                    <a:pt x="544" y="3"/>
                  </a:cubicBezTo>
                  <a:cubicBezTo>
                    <a:pt x="549" y="26"/>
                    <a:pt x="532" y="59"/>
                    <a:pt x="523" y="81"/>
                  </a:cubicBezTo>
                  <a:cubicBezTo>
                    <a:pt x="519" y="109"/>
                    <a:pt x="517" y="130"/>
                    <a:pt x="520" y="159"/>
                  </a:cubicBezTo>
                  <a:cubicBezTo>
                    <a:pt x="527" y="158"/>
                    <a:pt x="536" y="161"/>
                    <a:pt x="541" y="156"/>
                  </a:cubicBezTo>
                  <a:cubicBezTo>
                    <a:pt x="546" y="151"/>
                    <a:pt x="543" y="142"/>
                    <a:pt x="544" y="135"/>
                  </a:cubicBezTo>
                  <a:cubicBezTo>
                    <a:pt x="547" y="117"/>
                    <a:pt x="550" y="106"/>
                    <a:pt x="565" y="96"/>
                  </a:cubicBezTo>
                  <a:cubicBezTo>
                    <a:pt x="568" y="171"/>
                    <a:pt x="547" y="179"/>
                    <a:pt x="598" y="192"/>
                  </a:cubicBezTo>
                  <a:cubicBezTo>
                    <a:pt x="604" y="191"/>
                    <a:pt x="611" y="193"/>
                    <a:pt x="616" y="189"/>
                  </a:cubicBezTo>
                  <a:cubicBezTo>
                    <a:pt x="621" y="185"/>
                    <a:pt x="620" y="177"/>
                    <a:pt x="622" y="171"/>
                  </a:cubicBezTo>
                  <a:cubicBezTo>
                    <a:pt x="625" y="161"/>
                    <a:pt x="636" y="140"/>
                    <a:pt x="643" y="132"/>
                  </a:cubicBezTo>
                  <a:cubicBezTo>
                    <a:pt x="651" y="122"/>
                    <a:pt x="667" y="112"/>
                    <a:pt x="679" y="108"/>
                  </a:cubicBezTo>
                  <a:cubicBezTo>
                    <a:pt x="696" y="112"/>
                    <a:pt x="694" y="125"/>
                    <a:pt x="709" y="135"/>
                  </a:cubicBezTo>
                  <a:cubicBezTo>
                    <a:pt x="715" y="235"/>
                    <a:pt x="698" y="150"/>
                    <a:pt x="766" y="195"/>
                  </a:cubicBezTo>
                  <a:cubicBezTo>
                    <a:pt x="778" y="189"/>
                    <a:pt x="786" y="187"/>
                    <a:pt x="790" y="174"/>
                  </a:cubicBezTo>
                  <a:cubicBezTo>
                    <a:pt x="803" y="193"/>
                    <a:pt x="801" y="213"/>
                    <a:pt x="808" y="234"/>
                  </a:cubicBezTo>
                  <a:cubicBezTo>
                    <a:pt x="805" y="279"/>
                    <a:pt x="809" y="261"/>
                    <a:pt x="799" y="291"/>
                  </a:cubicBezTo>
                  <a:cubicBezTo>
                    <a:pt x="797" y="297"/>
                    <a:pt x="793" y="309"/>
                    <a:pt x="793" y="309"/>
                  </a:cubicBezTo>
                  <a:cubicBezTo>
                    <a:pt x="789" y="362"/>
                    <a:pt x="772" y="426"/>
                    <a:pt x="733" y="465"/>
                  </a:cubicBezTo>
                  <a:cubicBezTo>
                    <a:pt x="717" y="481"/>
                    <a:pt x="707" y="507"/>
                    <a:pt x="688" y="519"/>
                  </a:cubicBezTo>
                  <a:cubicBezTo>
                    <a:pt x="679" y="525"/>
                    <a:pt x="661" y="534"/>
                    <a:pt x="661" y="534"/>
                  </a:cubicBezTo>
                  <a:cubicBezTo>
                    <a:pt x="654" y="545"/>
                    <a:pt x="648" y="545"/>
                    <a:pt x="637" y="552"/>
                  </a:cubicBezTo>
                  <a:cubicBezTo>
                    <a:pt x="628" y="566"/>
                    <a:pt x="623" y="576"/>
                    <a:pt x="610" y="585"/>
                  </a:cubicBezTo>
                  <a:cubicBezTo>
                    <a:pt x="595" y="607"/>
                    <a:pt x="565" y="619"/>
                    <a:pt x="541" y="630"/>
                  </a:cubicBezTo>
                  <a:cubicBezTo>
                    <a:pt x="541" y="630"/>
                    <a:pt x="519" y="637"/>
                    <a:pt x="514" y="639"/>
                  </a:cubicBezTo>
                  <a:cubicBezTo>
                    <a:pt x="511" y="640"/>
                    <a:pt x="505" y="642"/>
                    <a:pt x="505" y="642"/>
                  </a:cubicBezTo>
                  <a:cubicBezTo>
                    <a:pt x="454" y="641"/>
                    <a:pt x="403" y="642"/>
                    <a:pt x="352" y="639"/>
                  </a:cubicBezTo>
                  <a:cubicBezTo>
                    <a:pt x="339" y="638"/>
                    <a:pt x="320" y="628"/>
                    <a:pt x="307" y="624"/>
                  </a:cubicBezTo>
                  <a:cubicBezTo>
                    <a:pt x="268" y="611"/>
                    <a:pt x="226" y="594"/>
                    <a:pt x="196" y="564"/>
                  </a:cubicBezTo>
                  <a:cubicBezTo>
                    <a:pt x="185" y="553"/>
                    <a:pt x="181" y="539"/>
                    <a:pt x="169" y="531"/>
                  </a:cubicBezTo>
                  <a:cubicBezTo>
                    <a:pt x="164" y="516"/>
                    <a:pt x="155" y="507"/>
                    <a:pt x="145" y="495"/>
                  </a:cubicBezTo>
                  <a:cubicBezTo>
                    <a:pt x="134" y="482"/>
                    <a:pt x="128" y="464"/>
                    <a:pt x="118" y="450"/>
                  </a:cubicBezTo>
                  <a:cubicBezTo>
                    <a:pt x="108" y="435"/>
                    <a:pt x="115" y="443"/>
                    <a:pt x="94" y="429"/>
                  </a:cubicBezTo>
                  <a:cubicBezTo>
                    <a:pt x="91" y="427"/>
                    <a:pt x="85" y="423"/>
                    <a:pt x="85" y="423"/>
                  </a:cubicBezTo>
                  <a:cubicBezTo>
                    <a:pt x="80" y="408"/>
                    <a:pt x="73" y="398"/>
                    <a:pt x="61" y="390"/>
                  </a:cubicBezTo>
                  <a:cubicBezTo>
                    <a:pt x="56" y="374"/>
                    <a:pt x="51" y="358"/>
                    <a:pt x="46" y="342"/>
                  </a:cubicBezTo>
                  <a:cubicBezTo>
                    <a:pt x="50" y="319"/>
                    <a:pt x="49" y="330"/>
                    <a:pt x="49" y="309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3" name="Freeform 129"/>
            <p:cNvSpPr>
              <a:spLocks/>
            </p:cNvSpPr>
            <p:nvPr/>
          </p:nvSpPr>
          <p:spPr bwMode="auto">
            <a:xfrm>
              <a:off x="7341" y="6057"/>
              <a:ext cx="704" cy="422"/>
            </a:xfrm>
            <a:custGeom>
              <a:avLst/>
              <a:gdLst>
                <a:gd name="T0" fmla="*/ 77 w 704"/>
                <a:gd name="T1" fmla="*/ 365 h 422"/>
                <a:gd name="T2" fmla="*/ 59 w 704"/>
                <a:gd name="T3" fmla="*/ 317 h 422"/>
                <a:gd name="T4" fmla="*/ 32 w 704"/>
                <a:gd name="T5" fmla="*/ 257 h 422"/>
                <a:gd name="T6" fmla="*/ 17 w 704"/>
                <a:gd name="T7" fmla="*/ 203 h 422"/>
                <a:gd name="T8" fmla="*/ 20 w 704"/>
                <a:gd name="T9" fmla="*/ 188 h 422"/>
                <a:gd name="T10" fmla="*/ 50 w 704"/>
                <a:gd name="T11" fmla="*/ 218 h 422"/>
                <a:gd name="T12" fmla="*/ 56 w 704"/>
                <a:gd name="T13" fmla="*/ 236 h 422"/>
                <a:gd name="T14" fmla="*/ 65 w 704"/>
                <a:gd name="T15" fmla="*/ 239 h 422"/>
                <a:gd name="T16" fmla="*/ 116 w 704"/>
                <a:gd name="T17" fmla="*/ 32 h 422"/>
                <a:gd name="T18" fmla="*/ 173 w 704"/>
                <a:gd name="T19" fmla="*/ 203 h 422"/>
                <a:gd name="T20" fmla="*/ 218 w 704"/>
                <a:gd name="T21" fmla="*/ 200 h 422"/>
                <a:gd name="T22" fmla="*/ 230 w 704"/>
                <a:gd name="T23" fmla="*/ 17 h 422"/>
                <a:gd name="T24" fmla="*/ 236 w 704"/>
                <a:gd name="T25" fmla="*/ 29 h 422"/>
                <a:gd name="T26" fmla="*/ 254 w 704"/>
                <a:gd name="T27" fmla="*/ 173 h 422"/>
                <a:gd name="T28" fmla="*/ 269 w 704"/>
                <a:gd name="T29" fmla="*/ 194 h 422"/>
                <a:gd name="T30" fmla="*/ 299 w 704"/>
                <a:gd name="T31" fmla="*/ 137 h 422"/>
                <a:gd name="T32" fmla="*/ 341 w 704"/>
                <a:gd name="T33" fmla="*/ 197 h 422"/>
                <a:gd name="T34" fmla="*/ 371 w 704"/>
                <a:gd name="T35" fmla="*/ 68 h 422"/>
                <a:gd name="T36" fmla="*/ 395 w 704"/>
                <a:gd name="T37" fmla="*/ 143 h 422"/>
                <a:gd name="T38" fmla="*/ 455 w 704"/>
                <a:gd name="T39" fmla="*/ 218 h 422"/>
                <a:gd name="T40" fmla="*/ 497 w 704"/>
                <a:gd name="T41" fmla="*/ 98 h 422"/>
                <a:gd name="T42" fmla="*/ 518 w 704"/>
                <a:gd name="T43" fmla="*/ 59 h 422"/>
                <a:gd name="T44" fmla="*/ 530 w 704"/>
                <a:gd name="T45" fmla="*/ 101 h 422"/>
                <a:gd name="T46" fmla="*/ 500 w 704"/>
                <a:gd name="T47" fmla="*/ 200 h 422"/>
                <a:gd name="T48" fmla="*/ 542 w 704"/>
                <a:gd name="T49" fmla="*/ 203 h 422"/>
                <a:gd name="T50" fmla="*/ 569 w 704"/>
                <a:gd name="T51" fmla="*/ 200 h 422"/>
                <a:gd name="T52" fmla="*/ 578 w 704"/>
                <a:gd name="T53" fmla="*/ 236 h 422"/>
                <a:gd name="T54" fmla="*/ 620 w 704"/>
                <a:gd name="T55" fmla="*/ 248 h 422"/>
                <a:gd name="T56" fmla="*/ 689 w 704"/>
                <a:gd name="T57" fmla="*/ 236 h 422"/>
                <a:gd name="T58" fmla="*/ 695 w 704"/>
                <a:gd name="T59" fmla="*/ 287 h 422"/>
                <a:gd name="T60" fmla="*/ 704 w 704"/>
                <a:gd name="T61" fmla="*/ 314 h 422"/>
                <a:gd name="T62" fmla="*/ 515 w 704"/>
                <a:gd name="T63" fmla="*/ 395 h 422"/>
                <a:gd name="T64" fmla="*/ 146 w 704"/>
                <a:gd name="T65" fmla="*/ 401 h 422"/>
                <a:gd name="T66" fmla="*/ 131 w 704"/>
                <a:gd name="T67" fmla="*/ 413 h 422"/>
                <a:gd name="T68" fmla="*/ 113 w 704"/>
                <a:gd name="T69" fmla="*/ 422 h 422"/>
                <a:gd name="T70" fmla="*/ 74 w 704"/>
                <a:gd name="T71" fmla="*/ 335 h 42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04" h="422">
                  <a:moveTo>
                    <a:pt x="77" y="365"/>
                  </a:moveTo>
                  <a:cubicBezTo>
                    <a:pt x="71" y="348"/>
                    <a:pt x="69" y="332"/>
                    <a:pt x="59" y="317"/>
                  </a:cubicBezTo>
                  <a:cubicBezTo>
                    <a:pt x="54" y="296"/>
                    <a:pt x="42" y="276"/>
                    <a:pt x="32" y="257"/>
                  </a:cubicBezTo>
                  <a:cubicBezTo>
                    <a:pt x="28" y="238"/>
                    <a:pt x="20" y="222"/>
                    <a:pt x="17" y="203"/>
                  </a:cubicBezTo>
                  <a:cubicBezTo>
                    <a:pt x="18" y="198"/>
                    <a:pt x="16" y="191"/>
                    <a:pt x="20" y="188"/>
                  </a:cubicBezTo>
                  <a:cubicBezTo>
                    <a:pt x="34" y="178"/>
                    <a:pt x="47" y="210"/>
                    <a:pt x="50" y="218"/>
                  </a:cubicBezTo>
                  <a:cubicBezTo>
                    <a:pt x="53" y="224"/>
                    <a:pt x="50" y="234"/>
                    <a:pt x="56" y="236"/>
                  </a:cubicBezTo>
                  <a:cubicBezTo>
                    <a:pt x="59" y="237"/>
                    <a:pt x="62" y="238"/>
                    <a:pt x="65" y="239"/>
                  </a:cubicBezTo>
                  <a:cubicBezTo>
                    <a:pt x="170" y="224"/>
                    <a:pt x="0" y="6"/>
                    <a:pt x="116" y="32"/>
                  </a:cubicBezTo>
                  <a:cubicBezTo>
                    <a:pt x="139" y="89"/>
                    <a:pt x="154" y="146"/>
                    <a:pt x="173" y="203"/>
                  </a:cubicBezTo>
                  <a:cubicBezTo>
                    <a:pt x="188" y="202"/>
                    <a:pt x="214" y="215"/>
                    <a:pt x="218" y="200"/>
                  </a:cubicBezTo>
                  <a:cubicBezTo>
                    <a:pt x="270" y="0"/>
                    <a:pt x="161" y="40"/>
                    <a:pt x="230" y="17"/>
                  </a:cubicBezTo>
                  <a:cubicBezTo>
                    <a:pt x="232" y="21"/>
                    <a:pt x="236" y="25"/>
                    <a:pt x="236" y="29"/>
                  </a:cubicBezTo>
                  <a:cubicBezTo>
                    <a:pt x="241" y="96"/>
                    <a:pt x="236" y="120"/>
                    <a:pt x="254" y="173"/>
                  </a:cubicBezTo>
                  <a:cubicBezTo>
                    <a:pt x="258" y="186"/>
                    <a:pt x="256" y="190"/>
                    <a:pt x="269" y="194"/>
                  </a:cubicBezTo>
                  <a:cubicBezTo>
                    <a:pt x="303" y="186"/>
                    <a:pt x="270" y="147"/>
                    <a:pt x="299" y="137"/>
                  </a:cubicBezTo>
                  <a:cubicBezTo>
                    <a:pt x="318" y="150"/>
                    <a:pt x="316" y="180"/>
                    <a:pt x="341" y="197"/>
                  </a:cubicBezTo>
                  <a:cubicBezTo>
                    <a:pt x="380" y="171"/>
                    <a:pt x="329" y="82"/>
                    <a:pt x="371" y="68"/>
                  </a:cubicBezTo>
                  <a:cubicBezTo>
                    <a:pt x="411" y="75"/>
                    <a:pt x="387" y="110"/>
                    <a:pt x="395" y="143"/>
                  </a:cubicBezTo>
                  <a:cubicBezTo>
                    <a:pt x="401" y="200"/>
                    <a:pt x="397" y="211"/>
                    <a:pt x="455" y="218"/>
                  </a:cubicBezTo>
                  <a:cubicBezTo>
                    <a:pt x="474" y="181"/>
                    <a:pt x="484" y="138"/>
                    <a:pt x="497" y="98"/>
                  </a:cubicBezTo>
                  <a:cubicBezTo>
                    <a:pt x="502" y="83"/>
                    <a:pt x="502" y="64"/>
                    <a:pt x="518" y="59"/>
                  </a:cubicBezTo>
                  <a:cubicBezTo>
                    <a:pt x="545" y="64"/>
                    <a:pt x="535" y="57"/>
                    <a:pt x="530" y="101"/>
                  </a:cubicBezTo>
                  <a:cubicBezTo>
                    <a:pt x="527" y="129"/>
                    <a:pt x="509" y="172"/>
                    <a:pt x="500" y="200"/>
                  </a:cubicBezTo>
                  <a:cubicBezTo>
                    <a:pt x="516" y="210"/>
                    <a:pt x="525" y="209"/>
                    <a:pt x="542" y="203"/>
                  </a:cubicBezTo>
                  <a:cubicBezTo>
                    <a:pt x="554" y="191"/>
                    <a:pt x="556" y="187"/>
                    <a:pt x="569" y="200"/>
                  </a:cubicBezTo>
                  <a:cubicBezTo>
                    <a:pt x="573" y="212"/>
                    <a:pt x="572" y="225"/>
                    <a:pt x="578" y="236"/>
                  </a:cubicBezTo>
                  <a:cubicBezTo>
                    <a:pt x="583" y="247"/>
                    <a:pt x="610" y="246"/>
                    <a:pt x="620" y="248"/>
                  </a:cubicBezTo>
                  <a:cubicBezTo>
                    <a:pt x="646" y="246"/>
                    <a:pt x="665" y="242"/>
                    <a:pt x="689" y="236"/>
                  </a:cubicBezTo>
                  <a:cubicBezTo>
                    <a:pt x="698" y="263"/>
                    <a:pt x="685" y="222"/>
                    <a:pt x="695" y="287"/>
                  </a:cubicBezTo>
                  <a:cubicBezTo>
                    <a:pt x="696" y="296"/>
                    <a:pt x="704" y="314"/>
                    <a:pt x="704" y="314"/>
                  </a:cubicBezTo>
                  <a:cubicBezTo>
                    <a:pt x="697" y="418"/>
                    <a:pt x="606" y="393"/>
                    <a:pt x="515" y="395"/>
                  </a:cubicBezTo>
                  <a:cubicBezTo>
                    <a:pt x="392" y="397"/>
                    <a:pt x="146" y="401"/>
                    <a:pt x="146" y="401"/>
                  </a:cubicBezTo>
                  <a:cubicBezTo>
                    <a:pt x="123" y="409"/>
                    <a:pt x="150" y="397"/>
                    <a:pt x="131" y="413"/>
                  </a:cubicBezTo>
                  <a:cubicBezTo>
                    <a:pt x="126" y="417"/>
                    <a:pt x="119" y="418"/>
                    <a:pt x="113" y="422"/>
                  </a:cubicBezTo>
                  <a:cubicBezTo>
                    <a:pt x="73" y="414"/>
                    <a:pt x="74" y="369"/>
                    <a:pt x="74" y="335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4" name="Freeform 130"/>
            <p:cNvSpPr>
              <a:spLocks/>
            </p:cNvSpPr>
            <p:nvPr/>
          </p:nvSpPr>
          <p:spPr bwMode="auto">
            <a:xfrm>
              <a:off x="7267" y="4878"/>
              <a:ext cx="824" cy="444"/>
            </a:xfrm>
            <a:custGeom>
              <a:avLst/>
              <a:gdLst>
                <a:gd name="T0" fmla="*/ 85 w 824"/>
                <a:gd name="T1" fmla="*/ 45 h 444"/>
                <a:gd name="T2" fmla="*/ 37 w 824"/>
                <a:gd name="T3" fmla="*/ 159 h 444"/>
                <a:gd name="T4" fmla="*/ 19 w 824"/>
                <a:gd name="T5" fmla="*/ 189 h 444"/>
                <a:gd name="T6" fmla="*/ 10 w 824"/>
                <a:gd name="T7" fmla="*/ 216 h 444"/>
                <a:gd name="T8" fmla="*/ 31 w 824"/>
                <a:gd name="T9" fmla="*/ 276 h 444"/>
                <a:gd name="T10" fmla="*/ 46 w 824"/>
                <a:gd name="T11" fmla="*/ 246 h 444"/>
                <a:gd name="T12" fmla="*/ 55 w 824"/>
                <a:gd name="T13" fmla="*/ 219 h 444"/>
                <a:gd name="T14" fmla="*/ 64 w 824"/>
                <a:gd name="T15" fmla="*/ 312 h 444"/>
                <a:gd name="T16" fmla="*/ 97 w 824"/>
                <a:gd name="T17" fmla="*/ 309 h 444"/>
                <a:gd name="T18" fmla="*/ 106 w 824"/>
                <a:gd name="T19" fmla="*/ 192 h 444"/>
                <a:gd name="T20" fmla="*/ 127 w 824"/>
                <a:gd name="T21" fmla="*/ 234 h 444"/>
                <a:gd name="T22" fmla="*/ 145 w 824"/>
                <a:gd name="T23" fmla="*/ 357 h 444"/>
                <a:gd name="T24" fmla="*/ 148 w 824"/>
                <a:gd name="T25" fmla="*/ 333 h 444"/>
                <a:gd name="T26" fmla="*/ 154 w 824"/>
                <a:gd name="T27" fmla="*/ 315 h 444"/>
                <a:gd name="T28" fmla="*/ 205 w 824"/>
                <a:gd name="T29" fmla="*/ 363 h 444"/>
                <a:gd name="T30" fmla="*/ 232 w 824"/>
                <a:gd name="T31" fmla="*/ 267 h 444"/>
                <a:gd name="T32" fmla="*/ 241 w 824"/>
                <a:gd name="T33" fmla="*/ 240 h 444"/>
                <a:gd name="T34" fmla="*/ 247 w 824"/>
                <a:gd name="T35" fmla="*/ 222 h 444"/>
                <a:gd name="T36" fmla="*/ 250 w 824"/>
                <a:gd name="T37" fmla="*/ 282 h 444"/>
                <a:gd name="T38" fmla="*/ 271 w 824"/>
                <a:gd name="T39" fmla="*/ 258 h 444"/>
                <a:gd name="T40" fmla="*/ 268 w 824"/>
                <a:gd name="T41" fmla="*/ 309 h 444"/>
                <a:gd name="T42" fmla="*/ 271 w 824"/>
                <a:gd name="T43" fmla="*/ 345 h 444"/>
                <a:gd name="T44" fmla="*/ 331 w 824"/>
                <a:gd name="T45" fmla="*/ 309 h 444"/>
                <a:gd name="T46" fmla="*/ 352 w 824"/>
                <a:gd name="T47" fmla="*/ 210 h 444"/>
                <a:gd name="T48" fmla="*/ 358 w 824"/>
                <a:gd name="T49" fmla="*/ 339 h 444"/>
                <a:gd name="T50" fmla="*/ 382 w 824"/>
                <a:gd name="T51" fmla="*/ 354 h 444"/>
                <a:gd name="T52" fmla="*/ 397 w 824"/>
                <a:gd name="T53" fmla="*/ 360 h 444"/>
                <a:gd name="T54" fmla="*/ 409 w 824"/>
                <a:gd name="T55" fmla="*/ 330 h 444"/>
                <a:gd name="T56" fmla="*/ 415 w 824"/>
                <a:gd name="T57" fmla="*/ 312 h 444"/>
                <a:gd name="T58" fmla="*/ 427 w 824"/>
                <a:gd name="T59" fmla="*/ 225 h 444"/>
                <a:gd name="T60" fmla="*/ 439 w 824"/>
                <a:gd name="T61" fmla="*/ 261 h 444"/>
                <a:gd name="T62" fmla="*/ 448 w 824"/>
                <a:gd name="T63" fmla="*/ 288 h 444"/>
                <a:gd name="T64" fmla="*/ 481 w 824"/>
                <a:gd name="T65" fmla="*/ 444 h 444"/>
                <a:gd name="T66" fmla="*/ 502 w 824"/>
                <a:gd name="T67" fmla="*/ 234 h 444"/>
                <a:gd name="T68" fmla="*/ 517 w 824"/>
                <a:gd name="T69" fmla="*/ 237 h 444"/>
                <a:gd name="T70" fmla="*/ 523 w 824"/>
                <a:gd name="T71" fmla="*/ 261 h 444"/>
                <a:gd name="T72" fmla="*/ 553 w 824"/>
                <a:gd name="T73" fmla="*/ 339 h 444"/>
                <a:gd name="T74" fmla="*/ 568 w 824"/>
                <a:gd name="T75" fmla="*/ 294 h 444"/>
                <a:gd name="T76" fmla="*/ 604 w 824"/>
                <a:gd name="T77" fmla="*/ 213 h 444"/>
                <a:gd name="T78" fmla="*/ 634 w 824"/>
                <a:gd name="T79" fmla="*/ 279 h 444"/>
                <a:gd name="T80" fmla="*/ 661 w 824"/>
                <a:gd name="T81" fmla="*/ 198 h 444"/>
                <a:gd name="T82" fmla="*/ 685 w 824"/>
                <a:gd name="T83" fmla="*/ 204 h 444"/>
                <a:gd name="T84" fmla="*/ 697 w 824"/>
                <a:gd name="T85" fmla="*/ 222 h 444"/>
                <a:gd name="T86" fmla="*/ 715 w 824"/>
                <a:gd name="T87" fmla="*/ 255 h 444"/>
                <a:gd name="T88" fmla="*/ 727 w 824"/>
                <a:gd name="T89" fmla="*/ 303 h 444"/>
                <a:gd name="T90" fmla="*/ 763 w 824"/>
                <a:gd name="T91" fmla="*/ 285 h 444"/>
                <a:gd name="T92" fmla="*/ 745 w 824"/>
                <a:gd name="T93" fmla="*/ 222 h 444"/>
                <a:gd name="T94" fmla="*/ 733 w 824"/>
                <a:gd name="T95" fmla="*/ 192 h 444"/>
                <a:gd name="T96" fmla="*/ 772 w 824"/>
                <a:gd name="T97" fmla="*/ 180 h 444"/>
                <a:gd name="T98" fmla="*/ 775 w 824"/>
                <a:gd name="T99" fmla="*/ 192 h 444"/>
                <a:gd name="T100" fmla="*/ 793 w 824"/>
                <a:gd name="T101" fmla="*/ 228 h 444"/>
                <a:gd name="T102" fmla="*/ 802 w 824"/>
                <a:gd name="T103" fmla="*/ 225 h 444"/>
                <a:gd name="T104" fmla="*/ 808 w 824"/>
                <a:gd name="T105" fmla="*/ 207 h 444"/>
                <a:gd name="T106" fmla="*/ 823 w 824"/>
                <a:gd name="T107" fmla="*/ 117 h 444"/>
                <a:gd name="T108" fmla="*/ 820 w 824"/>
                <a:gd name="T109" fmla="*/ 54 h 444"/>
                <a:gd name="T110" fmla="*/ 808 w 824"/>
                <a:gd name="T111" fmla="*/ 48 h 444"/>
                <a:gd name="T112" fmla="*/ 790 w 824"/>
                <a:gd name="T113" fmla="*/ 36 h 444"/>
                <a:gd name="T114" fmla="*/ 703 w 824"/>
                <a:gd name="T115" fmla="*/ 0 h 444"/>
                <a:gd name="T116" fmla="*/ 178 w 824"/>
                <a:gd name="T117" fmla="*/ 3 h 444"/>
                <a:gd name="T118" fmla="*/ 118 w 824"/>
                <a:gd name="T119" fmla="*/ 21 h 444"/>
                <a:gd name="T120" fmla="*/ 91 w 824"/>
                <a:gd name="T121" fmla="*/ 39 h 444"/>
                <a:gd name="T122" fmla="*/ 82 w 824"/>
                <a:gd name="T123" fmla="*/ 57 h 444"/>
                <a:gd name="T124" fmla="*/ 79 w 824"/>
                <a:gd name="T125" fmla="*/ 66 h 44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824" h="444">
                  <a:moveTo>
                    <a:pt x="85" y="45"/>
                  </a:moveTo>
                  <a:cubicBezTo>
                    <a:pt x="77" y="86"/>
                    <a:pt x="57" y="123"/>
                    <a:pt x="37" y="159"/>
                  </a:cubicBezTo>
                  <a:cubicBezTo>
                    <a:pt x="31" y="169"/>
                    <a:pt x="23" y="178"/>
                    <a:pt x="19" y="189"/>
                  </a:cubicBezTo>
                  <a:cubicBezTo>
                    <a:pt x="16" y="198"/>
                    <a:pt x="10" y="216"/>
                    <a:pt x="10" y="216"/>
                  </a:cubicBezTo>
                  <a:cubicBezTo>
                    <a:pt x="13" y="259"/>
                    <a:pt x="0" y="266"/>
                    <a:pt x="31" y="276"/>
                  </a:cubicBezTo>
                  <a:cubicBezTo>
                    <a:pt x="46" y="271"/>
                    <a:pt x="42" y="260"/>
                    <a:pt x="46" y="246"/>
                  </a:cubicBezTo>
                  <a:cubicBezTo>
                    <a:pt x="49" y="237"/>
                    <a:pt x="55" y="219"/>
                    <a:pt x="55" y="219"/>
                  </a:cubicBezTo>
                  <a:cubicBezTo>
                    <a:pt x="60" y="255"/>
                    <a:pt x="62" y="268"/>
                    <a:pt x="64" y="312"/>
                  </a:cubicBezTo>
                  <a:cubicBezTo>
                    <a:pt x="75" y="311"/>
                    <a:pt x="93" y="319"/>
                    <a:pt x="97" y="309"/>
                  </a:cubicBezTo>
                  <a:cubicBezTo>
                    <a:pt x="107" y="282"/>
                    <a:pt x="94" y="228"/>
                    <a:pt x="106" y="192"/>
                  </a:cubicBezTo>
                  <a:cubicBezTo>
                    <a:pt x="109" y="208"/>
                    <a:pt x="109" y="228"/>
                    <a:pt x="127" y="234"/>
                  </a:cubicBezTo>
                  <a:cubicBezTo>
                    <a:pt x="128" y="275"/>
                    <a:pt x="105" y="367"/>
                    <a:pt x="145" y="357"/>
                  </a:cubicBezTo>
                  <a:cubicBezTo>
                    <a:pt x="146" y="349"/>
                    <a:pt x="146" y="341"/>
                    <a:pt x="148" y="333"/>
                  </a:cubicBezTo>
                  <a:cubicBezTo>
                    <a:pt x="149" y="327"/>
                    <a:pt x="154" y="315"/>
                    <a:pt x="154" y="315"/>
                  </a:cubicBezTo>
                  <a:cubicBezTo>
                    <a:pt x="158" y="375"/>
                    <a:pt x="151" y="368"/>
                    <a:pt x="205" y="363"/>
                  </a:cubicBezTo>
                  <a:cubicBezTo>
                    <a:pt x="216" y="331"/>
                    <a:pt x="221" y="299"/>
                    <a:pt x="232" y="267"/>
                  </a:cubicBezTo>
                  <a:cubicBezTo>
                    <a:pt x="235" y="258"/>
                    <a:pt x="238" y="249"/>
                    <a:pt x="241" y="240"/>
                  </a:cubicBezTo>
                  <a:cubicBezTo>
                    <a:pt x="243" y="234"/>
                    <a:pt x="247" y="222"/>
                    <a:pt x="247" y="222"/>
                  </a:cubicBezTo>
                  <a:cubicBezTo>
                    <a:pt x="254" y="242"/>
                    <a:pt x="245" y="262"/>
                    <a:pt x="250" y="282"/>
                  </a:cubicBezTo>
                  <a:cubicBezTo>
                    <a:pt x="270" y="278"/>
                    <a:pt x="266" y="276"/>
                    <a:pt x="271" y="258"/>
                  </a:cubicBezTo>
                  <a:cubicBezTo>
                    <a:pt x="276" y="272"/>
                    <a:pt x="269" y="295"/>
                    <a:pt x="268" y="309"/>
                  </a:cubicBezTo>
                  <a:cubicBezTo>
                    <a:pt x="269" y="321"/>
                    <a:pt x="260" y="339"/>
                    <a:pt x="271" y="345"/>
                  </a:cubicBezTo>
                  <a:cubicBezTo>
                    <a:pt x="322" y="374"/>
                    <a:pt x="323" y="333"/>
                    <a:pt x="331" y="309"/>
                  </a:cubicBezTo>
                  <a:cubicBezTo>
                    <a:pt x="332" y="282"/>
                    <a:pt x="305" y="194"/>
                    <a:pt x="352" y="210"/>
                  </a:cubicBezTo>
                  <a:cubicBezTo>
                    <a:pt x="365" y="263"/>
                    <a:pt x="347" y="187"/>
                    <a:pt x="358" y="339"/>
                  </a:cubicBezTo>
                  <a:cubicBezTo>
                    <a:pt x="359" y="348"/>
                    <a:pt x="382" y="354"/>
                    <a:pt x="382" y="354"/>
                  </a:cubicBezTo>
                  <a:cubicBezTo>
                    <a:pt x="387" y="361"/>
                    <a:pt x="387" y="368"/>
                    <a:pt x="397" y="360"/>
                  </a:cubicBezTo>
                  <a:cubicBezTo>
                    <a:pt x="405" y="353"/>
                    <a:pt x="406" y="339"/>
                    <a:pt x="409" y="330"/>
                  </a:cubicBezTo>
                  <a:cubicBezTo>
                    <a:pt x="411" y="324"/>
                    <a:pt x="415" y="312"/>
                    <a:pt x="415" y="312"/>
                  </a:cubicBezTo>
                  <a:cubicBezTo>
                    <a:pt x="416" y="283"/>
                    <a:pt x="411" y="201"/>
                    <a:pt x="427" y="225"/>
                  </a:cubicBezTo>
                  <a:cubicBezTo>
                    <a:pt x="430" y="239"/>
                    <a:pt x="433" y="248"/>
                    <a:pt x="439" y="261"/>
                  </a:cubicBezTo>
                  <a:cubicBezTo>
                    <a:pt x="443" y="270"/>
                    <a:pt x="448" y="288"/>
                    <a:pt x="448" y="288"/>
                  </a:cubicBezTo>
                  <a:cubicBezTo>
                    <a:pt x="449" y="325"/>
                    <a:pt x="420" y="435"/>
                    <a:pt x="481" y="444"/>
                  </a:cubicBezTo>
                  <a:cubicBezTo>
                    <a:pt x="558" y="418"/>
                    <a:pt x="425" y="260"/>
                    <a:pt x="502" y="234"/>
                  </a:cubicBezTo>
                  <a:cubicBezTo>
                    <a:pt x="507" y="235"/>
                    <a:pt x="513" y="234"/>
                    <a:pt x="517" y="237"/>
                  </a:cubicBezTo>
                  <a:cubicBezTo>
                    <a:pt x="524" y="242"/>
                    <a:pt x="522" y="253"/>
                    <a:pt x="523" y="261"/>
                  </a:cubicBezTo>
                  <a:cubicBezTo>
                    <a:pt x="527" y="290"/>
                    <a:pt x="524" y="325"/>
                    <a:pt x="553" y="339"/>
                  </a:cubicBezTo>
                  <a:cubicBezTo>
                    <a:pt x="579" y="333"/>
                    <a:pt x="570" y="321"/>
                    <a:pt x="568" y="294"/>
                  </a:cubicBezTo>
                  <a:cubicBezTo>
                    <a:pt x="571" y="214"/>
                    <a:pt x="550" y="220"/>
                    <a:pt x="604" y="213"/>
                  </a:cubicBezTo>
                  <a:cubicBezTo>
                    <a:pt x="617" y="233"/>
                    <a:pt x="620" y="259"/>
                    <a:pt x="634" y="279"/>
                  </a:cubicBezTo>
                  <a:cubicBezTo>
                    <a:pt x="649" y="256"/>
                    <a:pt x="629" y="209"/>
                    <a:pt x="661" y="198"/>
                  </a:cubicBezTo>
                  <a:cubicBezTo>
                    <a:pt x="669" y="200"/>
                    <a:pt x="678" y="199"/>
                    <a:pt x="685" y="204"/>
                  </a:cubicBezTo>
                  <a:cubicBezTo>
                    <a:pt x="691" y="208"/>
                    <a:pt x="697" y="222"/>
                    <a:pt x="697" y="222"/>
                  </a:cubicBezTo>
                  <a:cubicBezTo>
                    <a:pt x="701" y="236"/>
                    <a:pt x="706" y="243"/>
                    <a:pt x="715" y="255"/>
                  </a:cubicBezTo>
                  <a:cubicBezTo>
                    <a:pt x="718" y="271"/>
                    <a:pt x="722" y="287"/>
                    <a:pt x="727" y="303"/>
                  </a:cubicBezTo>
                  <a:cubicBezTo>
                    <a:pt x="746" y="301"/>
                    <a:pt x="757" y="303"/>
                    <a:pt x="763" y="285"/>
                  </a:cubicBezTo>
                  <a:cubicBezTo>
                    <a:pt x="760" y="262"/>
                    <a:pt x="758" y="241"/>
                    <a:pt x="745" y="222"/>
                  </a:cubicBezTo>
                  <a:cubicBezTo>
                    <a:pt x="742" y="211"/>
                    <a:pt x="737" y="203"/>
                    <a:pt x="733" y="192"/>
                  </a:cubicBezTo>
                  <a:cubicBezTo>
                    <a:pt x="737" y="170"/>
                    <a:pt x="733" y="165"/>
                    <a:pt x="772" y="180"/>
                  </a:cubicBezTo>
                  <a:cubicBezTo>
                    <a:pt x="776" y="181"/>
                    <a:pt x="774" y="188"/>
                    <a:pt x="775" y="192"/>
                  </a:cubicBezTo>
                  <a:cubicBezTo>
                    <a:pt x="780" y="209"/>
                    <a:pt x="781" y="216"/>
                    <a:pt x="793" y="228"/>
                  </a:cubicBezTo>
                  <a:cubicBezTo>
                    <a:pt x="796" y="227"/>
                    <a:pt x="800" y="228"/>
                    <a:pt x="802" y="225"/>
                  </a:cubicBezTo>
                  <a:cubicBezTo>
                    <a:pt x="806" y="220"/>
                    <a:pt x="808" y="207"/>
                    <a:pt x="808" y="207"/>
                  </a:cubicBezTo>
                  <a:cubicBezTo>
                    <a:pt x="810" y="165"/>
                    <a:pt x="812" y="151"/>
                    <a:pt x="823" y="117"/>
                  </a:cubicBezTo>
                  <a:cubicBezTo>
                    <a:pt x="822" y="96"/>
                    <a:pt x="824" y="75"/>
                    <a:pt x="820" y="54"/>
                  </a:cubicBezTo>
                  <a:cubicBezTo>
                    <a:pt x="819" y="50"/>
                    <a:pt x="812" y="50"/>
                    <a:pt x="808" y="48"/>
                  </a:cubicBezTo>
                  <a:cubicBezTo>
                    <a:pt x="802" y="44"/>
                    <a:pt x="796" y="40"/>
                    <a:pt x="790" y="36"/>
                  </a:cubicBezTo>
                  <a:cubicBezTo>
                    <a:pt x="763" y="18"/>
                    <a:pt x="735" y="6"/>
                    <a:pt x="703" y="0"/>
                  </a:cubicBezTo>
                  <a:cubicBezTo>
                    <a:pt x="528" y="1"/>
                    <a:pt x="353" y="0"/>
                    <a:pt x="178" y="3"/>
                  </a:cubicBezTo>
                  <a:cubicBezTo>
                    <a:pt x="159" y="3"/>
                    <a:pt x="136" y="15"/>
                    <a:pt x="118" y="21"/>
                  </a:cubicBezTo>
                  <a:cubicBezTo>
                    <a:pt x="108" y="24"/>
                    <a:pt x="91" y="39"/>
                    <a:pt x="91" y="39"/>
                  </a:cubicBezTo>
                  <a:cubicBezTo>
                    <a:pt x="83" y="62"/>
                    <a:pt x="94" y="34"/>
                    <a:pt x="82" y="57"/>
                  </a:cubicBezTo>
                  <a:cubicBezTo>
                    <a:pt x="81" y="60"/>
                    <a:pt x="79" y="66"/>
                    <a:pt x="79" y="66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4857752" y="2928934"/>
            <a:ext cx="40719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1.одиночный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2.двойной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7919" name="Группа 55"/>
          <p:cNvGrpSpPr>
            <a:grpSpLocks/>
          </p:cNvGrpSpPr>
          <p:nvPr/>
        </p:nvGrpSpPr>
        <p:grpSpPr bwMode="auto">
          <a:xfrm>
            <a:off x="2143108" y="3643314"/>
            <a:ext cx="4800600" cy="1392237"/>
            <a:chOff x="2318" y="1893"/>
            <a:chExt cx="7560" cy="2193"/>
          </a:xfrm>
        </p:grpSpPr>
        <p:sp>
          <p:nvSpPr>
            <p:cNvPr id="56" name="Oval 3"/>
            <p:cNvSpPr>
              <a:spLocks noChangeArrowheads="1"/>
            </p:cNvSpPr>
            <p:nvPr/>
          </p:nvSpPr>
          <p:spPr bwMode="auto">
            <a:xfrm>
              <a:off x="2318" y="1923"/>
              <a:ext cx="1080" cy="21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Oval 4"/>
            <p:cNvSpPr>
              <a:spLocks noChangeArrowheads="1"/>
            </p:cNvSpPr>
            <p:nvPr/>
          </p:nvSpPr>
          <p:spPr bwMode="auto">
            <a:xfrm>
              <a:off x="4658" y="1926"/>
              <a:ext cx="1080" cy="21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Oval 5"/>
            <p:cNvSpPr>
              <a:spLocks noChangeArrowheads="1"/>
            </p:cNvSpPr>
            <p:nvPr/>
          </p:nvSpPr>
          <p:spPr bwMode="auto">
            <a:xfrm>
              <a:off x="6818" y="1926"/>
              <a:ext cx="1080" cy="21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Oval 6"/>
            <p:cNvSpPr>
              <a:spLocks noChangeArrowheads="1"/>
            </p:cNvSpPr>
            <p:nvPr/>
          </p:nvSpPr>
          <p:spPr bwMode="auto">
            <a:xfrm>
              <a:off x="8798" y="1926"/>
              <a:ext cx="1080" cy="21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Freeform 7"/>
            <p:cNvSpPr>
              <a:spLocks/>
            </p:cNvSpPr>
            <p:nvPr/>
          </p:nvSpPr>
          <p:spPr bwMode="auto">
            <a:xfrm>
              <a:off x="2527" y="1956"/>
              <a:ext cx="220" cy="380"/>
            </a:xfrm>
            <a:custGeom>
              <a:avLst/>
              <a:gdLst>
                <a:gd name="T0" fmla="*/ 220 w 220"/>
                <a:gd name="T1" fmla="*/ 0 h 380"/>
                <a:gd name="T2" fmla="*/ 160 w 220"/>
                <a:gd name="T3" fmla="*/ 80 h 380"/>
                <a:gd name="T4" fmla="*/ 90 w 220"/>
                <a:gd name="T5" fmla="*/ 170 h 380"/>
                <a:gd name="T6" fmla="*/ 60 w 220"/>
                <a:gd name="T7" fmla="*/ 230 h 380"/>
                <a:gd name="T8" fmla="*/ 40 w 220"/>
                <a:gd name="T9" fmla="*/ 320 h 380"/>
                <a:gd name="T10" fmla="*/ 0 w 220"/>
                <a:gd name="T11" fmla="*/ 380 h 3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0" h="380">
                  <a:moveTo>
                    <a:pt x="220" y="0"/>
                  </a:moveTo>
                  <a:cubicBezTo>
                    <a:pt x="207" y="40"/>
                    <a:pt x="195" y="57"/>
                    <a:pt x="160" y="80"/>
                  </a:cubicBezTo>
                  <a:cubicBezTo>
                    <a:pt x="112" y="152"/>
                    <a:pt x="137" y="123"/>
                    <a:pt x="90" y="170"/>
                  </a:cubicBezTo>
                  <a:cubicBezTo>
                    <a:pt x="83" y="191"/>
                    <a:pt x="67" y="209"/>
                    <a:pt x="60" y="230"/>
                  </a:cubicBezTo>
                  <a:cubicBezTo>
                    <a:pt x="51" y="258"/>
                    <a:pt x="55" y="293"/>
                    <a:pt x="40" y="320"/>
                  </a:cubicBezTo>
                  <a:cubicBezTo>
                    <a:pt x="28" y="341"/>
                    <a:pt x="0" y="380"/>
                    <a:pt x="0" y="38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Freeform 8"/>
            <p:cNvSpPr>
              <a:spLocks/>
            </p:cNvSpPr>
            <p:nvPr/>
          </p:nvSpPr>
          <p:spPr bwMode="auto">
            <a:xfrm>
              <a:off x="2667" y="1956"/>
              <a:ext cx="140" cy="420"/>
            </a:xfrm>
            <a:custGeom>
              <a:avLst/>
              <a:gdLst>
                <a:gd name="T0" fmla="*/ 140 w 140"/>
                <a:gd name="T1" fmla="*/ 0 h 420"/>
                <a:gd name="T2" fmla="*/ 80 w 140"/>
                <a:gd name="T3" fmla="*/ 120 h 420"/>
                <a:gd name="T4" fmla="*/ 60 w 140"/>
                <a:gd name="T5" fmla="*/ 280 h 420"/>
                <a:gd name="T6" fmla="*/ 20 w 140"/>
                <a:gd name="T7" fmla="*/ 340 h 420"/>
                <a:gd name="T8" fmla="*/ 10 w 140"/>
                <a:gd name="T9" fmla="*/ 390 h 420"/>
                <a:gd name="T10" fmla="*/ 0 w 140"/>
                <a:gd name="T11" fmla="*/ 420 h 4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0" h="420">
                  <a:moveTo>
                    <a:pt x="140" y="0"/>
                  </a:moveTo>
                  <a:cubicBezTo>
                    <a:pt x="126" y="41"/>
                    <a:pt x="104" y="84"/>
                    <a:pt x="80" y="120"/>
                  </a:cubicBezTo>
                  <a:cubicBezTo>
                    <a:pt x="80" y="124"/>
                    <a:pt x="81" y="242"/>
                    <a:pt x="60" y="280"/>
                  </a:cubicBezTo>
                  <a:cubicBezTo>
                    <a:pt x="48" y="301"/>
                    <a:pt x="20" y="340"/>
                    <a:pt x="20" y="340"/>
                  </a:cubicBezTo>
                  <a:cubicBezTo>
                    <a:pt x="17" y="357"/>
                    <a:pt x="14" y="374"/>
                    <a:pt x="10" y="390"/>
                  </a:cubicBezTo>
                  <a:cubicBezTo>
                    <a:pt x="7" y="400"/>
                    <a:pt x="0" y="420"/>
                    <a:pt x="0" y="4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2827" y="1936"/>
              <a:ext cx="100" cy="450"/>
            </a:xfrm>
            <a:custGeom>
              <a:avLst/>
              <a:gdLst>
                <a:gd name="T0" fmla="*/ 100 w 100"/>
                <a:gd name="T1" fmla="*/ 0 h 450"/>
                <a:gd name="T2" fmla="*/ 50 w 100"/>
                <a:gd name="T3" fmla="*/ 170 h 450"/>
                <a:gd name="T4" fmla="*/ 10 w 100"/>
                <a:gd name="T5" fmla="*/ 230 h 450"/>
                <a:gd name="T6" fmla="*/ 0 w 100"/>
                <a:gd name="T7" fmla="*/ 450 h 4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0" h="450">
                  <a:moveTo>
                    <a:pt x="100" y="0"/>
                  </a:moveTo>
                  <a:cubicBezTo>
                    <a:pt x="89" y="42"/>
                    <a:pt x="70" y="130"/>
                    <a:pt x="50" y="170"/>
                  </a:cubicBezTo>
                  <a:cubicBezTo>
                    <a:pt x="39" y="191"/>
                    <a:pt x="10" y="230"/>
                    <a:pt x="10" y="230"/>
                  </a:cubicBezTo>
                  <a:cubicBezTo>
                    <a:pt x="7" y="303"/>
                    <a:pt x="0" y="450"/>
                    <a:pt x="0" y="45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Freeform 10"/>
            <p:cNvSpPr>
              <a:spLocks/>
            </p:cNvSpPr>
            <p:nvPr/>
          </p:nvSpPr>
          <p:spPr bwMode="auto">
            <a:xfrm>
              <a:off x="2953" y="1986"/>
              <a:ext cx="82" cy="400"/>
            </a:xfrm>
            <a:custGeom>
              <a:avLst/>
              <a:gdLst>
                <a:gd name="T0" fmla="*/ 24 w 82"/>
                <a:gd name="T1" fmla="*/ 0 h 400"/>
                <a:gd name="T2" fmla="*/ 54 w 82"/>
                <a:gd name="T3" fmla="*/ 200 h 400"/>
                <a:gd name="T4" fmla="*/ 64 w 82"/>
                <a:gd name="T5" fmla="*/ 400 h 4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2" h="400">
                  <a:moveTo>
                    <a:pt x="24" y="0"/>
                  </a:moveTo>
                  <a:cubicBezTo>
                    <a:pt x="0" y="72"/>
                    <a:pt x="0" y="146"/>
                    <a:pt x="54" y="200"/>
                  </a:cubicBezTo>
                  <a:cubicBezTo>
                    <a:pt x="82" y="284"/>
                    <a:pt x="64" y="219"/>
                    <a:pt x="64" y="4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Freeform 11"/>
            <p:cNvSpPr>
              <a:spLocks/>
            </p:cNvSpPr>
            <p:nvPr/>
          </p:nvSpPr>
          <p:spPr bwMode="auto">
            <a:xfrm>
              <a:off x="3057" y="2036"/>
              <a:ext cx="110" cy="351"/>
            </a:xfrm>
            <a:custGeom>
              <a:avLst/>
              <a:gdLst>
                <a:gd name="T0" fmla="*/ 0 w 110"/>
                <a:gd name="T1" fmla="*/ 0 h 351"/>
                <a:gd name="T2" fmla="*/ 70 w 110"/>
                <a:gd name="T3" fmla="*/ 130 h 351"/>
                <a:gd name="T4" fmla="*/ 60 w 110"/>
                <a:gd name="T5" fmla="*/ 280 h 351"/>
                <a:gd name="T6" fmla="*/ 80 w 110"/>
                <a:gd name="T7" fmla="*/ 310 h 351"/>
                <a:gd name="T8" fmla="*/ 110 w 110"/>
                <a:gd name="T9" fmla="*/ 320 h 3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" h="351">
                  <a:moveTo>
                    <a:pt x="0" y="0"/>
                  </a:moveTo>
                  <a:cubicBezTo>
                    <a:pt x="30" y="45"/>
                    <a:pt x="53" y="79"/>
                    <a:pt x="70" y="130"/>
                  </a:cubicBezTo>
                  <a:cubicBezTo>
                    <a:pt x="61" y="185"/>
                    <a:pt x="42" y="225"/>
                    <a:pt x="60" y="280"/>
                  </a:cubicBezTo>
                  <a:cubicBezTo>
                    <a:pt x="64" y="291"/>
                    <a:pt x="75" y="299"/>
                    <a:pt x="80" y="310"/>
                  </a:cubicBezTo>
                  <a:cubicBezTo>
                    <a:pt x="97" y="345"/>
                    <a:pt x="79" y="351"/>
                    <a:pt x="110" y="3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Freeform 12"/>
            <p:cNvSpPr>
              <a:spLocks/>
            </p:cNvSpPr>
            <p:nvPr/>
          </p:nvSpPr>
          <p:spPr bwMode="auto">
            <a:xfrm>
              <a:off x="2827" y="1956"/>
              <a:ext cx="50" cy="410"/>
            </a:xfrm>
            <a:custGeom>
              <a:avLst/>
              <a:gdLst>
                <a:gd name="T0" fmla="*/ 50 w 50"/>
                <a:gd name="T1" fmla="*/ 0 h 410"/>
                <a:gd name="T2" fmla="*/ 20 w 50"/>
                <a:gd name="T3" fmla="*/ 70 h 410"/>
                <a:gd name="T4" fmla="*/ 0 w 50"/>
                <a:gd name="T5" fmla="*/ 130 h 410"/>
                <a:gd name="T6" fmla="*/ 20 w 50"/>
                <a:gd name="T7" fmla="*/ 190 h 410"/>
                <a:gd name="T8" fmla="*/ 30 w 50"/>
                <a:gd name="T9" fmla="*/ 220 h 410"/>
                <a:gd name="T10" fmla="*/ 10 w 50"/>
                <a:gd name="T11" fmla="*/ 410 h 4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0" h="410">
                  <a:moveTo>
                    <a:pt x="50" y="0"/>
                  </a:moveTo>
                  <a:cubicBezTo>
                    <a:pt x="18" y="48"/>
                    <a:pt x="38" y="11"/>
                    <a:pt x="20" y="70"/>
                  </a:cubicBezTo>
                  <a:cubicBezTo>
                    <a:pt x="14" y="90"/>
                    <a:pt x="0" y="130"/>
                    <a:pt x="0" y="130"/>
                  </a:cubicBezTo>
                  <a:cubicBezTo>
                    <a:pt x="7" y="150"/>
                    <a:pt x="13" y="170"/>
                    <a:pt x="20" y="190"/>
                  </a:cubicBezTo>
                  <a:cubicBezTo>
                    <a:pt x="23" y="200"/>
                    <a:pt x="30" y="220"/>
                    <a:pt x="30" y="220"/>
                  </a:cubicBezTo>
                  <a:cubicBezTo>
                    <a:pt x="25" y="282"/>
                    <a:pt x="10" y="348"/>
                    <a:pt x="10" y="41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2997" y="2006"/>
              <a:ext cx="80" cy="390"/>
            </a:xfrm>
            <a:custGeom>
              <a:avLst/>
              <a:gdLst>
                <a:gd name="T0" fmla="*/ 0 w 80"/>
                <a:gd name="T1" fmla="*/ 0 h 390"/>
                <a:gd name="T2" fmla="*/ 30 w 80"/>
                <a:gd name="T3" fmla="*/ 170 h 390"/>
                <a:gd name="T4" fmla="*/ 80 w 80"/>
                <a:gd name="T5" fmla="*/ 390 h 3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0" h="390">
                  <a:moveTo>
                    <a:pt x="0" y="0"/>
                  </a:moveTo>
                  <a:cubicBezTo>
                    <a:pt x="13" y="117"/>
                    <a:pt x="3" y="61"/>
                    <a:pt x="30" y="170"/>
                  </a:cubicBezTo>
                  <a:cubicBezTo>
                    <a:pt x="49" y="247"/>
                    <a:pt x="80" y="310"/>
                    <a:pt x="80" y="3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2627" y="2006"/>
              <a:ext cx="160" cy="350"/>
            </a:xfrm>
            <a:custGeom>
              <a:avLst/>
              <a:gdLst>
                <a:gd name="T0" fmla="*/ 160 w 160"/>
                <a:gd name="T1" fmla="*/ 0 h 350"/>
                <a:gd name="T2" fmla="*/ 150 w 160"/>
                <a:gd name="T3" fmla="*/ 30 h 350"/>
                <a:gd name="T4" fmla="*/ 120 w 160"/>
                <a:gd name="T5" fmla="*/ 40 h 350"/>
                <a:gd name="T6" fmla="*/ 60 w 160"/>
                <a:gd name="T7" fmla="*/ 70 h 350"/>
                <a:gd name="T8" fmla="*/ 30 w 160"/>
                <a:gd name="T9" fmla="*/ 260 h 350"/>
                <a:gd name="T10" fmla="*/ 0 w 160"/>
                <a:gd name="T11" fmla="*/ 350 h 3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350">
                  <a:moveTo>
                    <a:pt x="160" y="0"/>
                  </a:moveTo>
                  <a:cubicBezTo>
                    <a:pt x="157" y="10"/>
                    <a:pt x="157" y="23"/>
                    <a:pt x="150" y="30"/>
                  </a:cubicBezTo>
                  <a:cubicBezTo>
                    <a:pt x="143" y="37"/>
                    <a:pt x="129" y="35"/>
                    <a:pt x="120" y="40"/>
                  </a:cubicBezTo>
                  <a:cubicBezTo>
                    <a:pt x="42" y="79"/>
                    <a:pt x="135" y="45"/>
                    <a:pt x="60" y="70"/>
                  </a:cubicBezTo>
                  <a:cubicBezTo>
                    <a:pt x="21" y="188"/>
                    <a:pt x="53" y="74"/>
                    <a:pt x="30" y="260"/>
                  </a:cubicBezTo>
                  <a:cubicBezTo>
                    <a:pt x="25" y="297"/>
                    <a:pt x="0" y="311"/>
                    <a:pt x="0" y="35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Freeform 15"/>
            <p:cNvSpPr>
              <a:spLocks/>
            </p:cNvSpPr>
            <p:nvPr/>
          </p:nvSpPr>
          <p:spPr bwMode="auto">
            <a:xfrm>
              <a:off x="2902" y="1986"/>
              <a:ext cx="45" cy="440"/>
            </a:xfrm>
            <a:custGeom>
              <a:avLst/>
              <a:gdLst>
                <a:gd name="T0" fmla="*/ 45 w 45"/>
                <a:gd name="T1" fmla="*/ 0 h 440"/>
                <a:gd name="T2" fmla="*/ 15 w 45"/>
                <a:gd name="T3" fmla="*/ 390 h 440"/>
                <a:gd name="T4" fmla="*/ 5 w 45"/>
                <a:gd name="T5" fmla="*/ 420 h 440"/>
                <a:gd name="T6" fmla="*/ 5 w 45"/>
                <a:gd name="T7" fmla="*/ 440 h 4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" h="440">
                  <a:moveTo>
                    <a:pt x="45" y="0"/>
                  </a:moveTo>
                  <a:cubicBezTo>
                    <a:pt x="0" y="135"/>
                    <a:pt x="25" y="208"/>
                    <a:pt x="15" y="390"/>
                  </a:cubicBezTo>
                  <a:cubicBezTo>
                    <a:pt x="14" y="401"/>
                    <a:pt x="7" y="410"/>
                    <a:pt x="5" y="420"/>
                  </a:cubicBezTo>
                  <a:cubicBezTo>
                    <a:pt x="4" y="427"/>
                    <a:pt x="5" y="433"/>
                    <a:pt x="5" y="4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Freeform 16"/>
            <p:cNvSpPr>
              <a:spLocks/>
            </p:cNvSpPr>
            <p:nvPr/>
          </p:nvSpPr>
          <p:spPr bwMode="auto">
            <a:xfrm>
              <a:off x="2447" y="2006"/>
              <a:ext cx="250" cy="430"/>
            </a:xfrm>
            <a:custGeom>
              <a:avLst/>
              <a:gdLst>
                <a:gd name="T0" fmla="*/ 250 w 250"/>
                <a:gd name="T1" fmla="*/ 0 h 430"/>
                <a:gd name="T2" fmla="*/ 160 w 250"/>
                <a:gd name="T3" fmla="*/ 40 h 430"/>
                <a:gd name="T4" fmla="*/ 130 w 250"/>
                <a:gd name="T5" fmla="*/ 70 h 430"/>
                <a:gd name="T6" fmla="*/ 90 w 250"/>
                <a:gd name="T7" fmla="*/ 130 h 430"/>
                <a:gd name="T8" fmla="*/ 60 w 250"/>
                <a:gd name="T9" fmla="*/ 250 h 430"/>
                <a:gd name="T10" fmla="*/ 0 w 250"/>
                <a:gd name="T11" fmla="*/ 380 h 430"/>
                <a:gd name="T12" fmla="*/ 10 w 250"/>
                <a:gd name="T13" fmla="*/ 430 h 4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0" h="430">
                  <a:moveTo>
                    <a:pt x="250" y="0"/>
                  </a:moveTo>
                  <a:cubicBezTo>
                    <a:pt x="217" y="11"/>
                    <a:pt x="193" y="29"/>
                    <a:pt x="160" y="40"/>
                  </a:cubicBezTo>
                  <a:cubicBezTo>
                    <a:pt x="150" y="50"/>
                    <a:pt x="139" y="59"/>
                    <a:pt x="130" y="70"/>
                  </a:cubicBezTo>
                  <a:cubicBezTo>
                    <a:pt x="115" y="89"/>
                    <a:pt x="90" y="130"/>
                    <a:pt x="90" y="130"/>
                  </a:cubicBezTo>
                  <a:cubicBezTo>
                    <a:pt x="83" y="167"/>
                    <a:pt x="75" y="215"/>
                    <a:pt x="60" y="250"/>
                  </a:cubicBezTo>
                  <a:cubicBezTo>
                    <a:pt x="41" y="294"/>
                    <a:pt x="15" y="334"/>
                    <a:pt x="0" y="380"/>
                  </a:cubicBezTo>
                  <a:cubicBezTo>
                    <a:pt x="3" y="397"/>
                    <a:pt x="10" y="430"/>
                    <a:pt x="10" y="43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Freeform 17"/>
            <p:cNvSpPr>
              <a:spLocks/>
            </p:cNvSpPr>
            <p:nvPr/>
          </p:nvSpPr>
          <p:spPr bwMode="auto">
            <a:xfrm>
              <a:off x="2937" y="2016"/>
              <a:ext cx="260" cy="420"/>
            </a:xfrm>
            <a:custGeom>
              <a:avLst/>
              <a:gdLst>
                <a:gd name="T0" fmla="*/ 0 w 260"/>
                <a:gd name="T1" fmla="*/ 0 h 420"/>
                <a:gd name="T2" fmla="*/ 120 w 260"/>
                <a:gd name="T3" fmla="*/ 60 h 420"/>
                <a:gd name="T4" fmla="*/ 180 w 260"/>
                <a:gd name="T5" fmla="*/ 100 h 420"/>
                <a:gd name="T6" fmla="*/ 200 w 260"/>
                <a:gd name="T7" fmla="*/ 160 h 420"/>
                <a:gd name="T8" fmla="*/ 210 w 260"/>
                <a:gd name="T9" fmla="*/ 340 h 420"/>
                <a:gd name="T10" fmla="*/ 260 w 260"/>
                <a:gd name="T11" fmla="*/ 420 h 4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0" h="420">
                  <a:moveTo>
                    <a:pt x="0" y="0"/>
                  </a:moveTo>
                  <a:cubicBezTo>
                    <a:pt x="58" y="15"/>
                    <a:pt x="69" y="23"/>
                    <a:pt x="120" y="60"/>
                  </a:cubicBezTo>
                  <a:cubicBezTo>
                    <a:pt x="139" y="74"/>
                    <a:pt x="180" y="100"/>
                    <a:pt x="180" y="100"/>
                  </a:cubicBezTo>
                  <a:cubicBezTo>
                    <a:pt x="187" y="120"/>
                    <a:pt x="199" y="139"/>
                    <a:pt x="200" y="160"/>
                  </a:cubicBezTo>
                  <a:cubicBezTo>
                    <a:pt x="203" y="220"/>
                    <a:pt x="198" y="281"/>
                    <a:pt x="210" y="340"/>
                  </a:cubicBezTo>
                  <a:cubicBezTo>
                    <a:pt x="216" y="371"/>
                    <a:pt x="246" y="392"/>
                    <a:pt x="260" y="4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Freeform 18"/>
            <p:cNvSpPr>
              <a:spLocks/>
            </p:cNvSpPr>
            <p:nvPr/>
          </p:nvSpPr>
          <p:spPr bwMode="auto">
            <a:xfrm>
              <a:off x="2527" y="3500"/>
              <a:ext cx="320" cy="310"/>
            </a:xfrm>
            <a:custGeom>
              <a:avLst/>
              <a:gdLst>
                <a:gd name="T0" fmla="*/ 320 w 320"/>
                <a:gd name="T1" fmla="*/ 310 h 310"/>
                <a:gd name="T2" fmla="*/ 180 w 320"/>
                <a:gd name="T3" fmla="*/ 190 h 310"/>
                <a:gd name="T4" fmla="*/ 40 w 320"/>
                <a:gd name="T5" fmla="*/ 90 h 310"/>
                <a:gd name="T6" fmla="*/ 0 w 320"/>
                <a:gd name="T7" fmla="*/ 0 h 3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0" h="310">
                  <a:moveTo>
                    <a:pt x="320" y="310"/>
                  </a:moveTo>
                  <a:cubicBezTo>
                    <a:pt x="279" y="249"/>
                    <a:pt x="254" y="208"/>
                    <a:pt x="180" y="190"/>
                  </a:cubicBezTo>
                  <a:cubicBezTo>
                    <a:pt x="140" y="150"/>
                    <a:pt x="88" y="122"/>
                    <a:pt x="40" y="90"/>
                  </a:cubicBezTo>
                  <a:cubicBezTo>
                    <a:pt x="27" y="64"/>
                    <a:pt x="20" y="2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Freeform 19"/>
            <p:cNvSpPr>
              <a:spLocks/>
            </p:cNvSpPr>
            <p:nvPr/>
          </p:nvSpPr>
          <p:spPr bwMode="auto">
            <a:xfrm>
              <a:off x="2727" y="3500"/>
              <a:ext cx="160" cy="290"/>
            </a:xfrm>
            <a:custGeom>
              <a:avLst/>
              <a:gdLst>
                <a:gd name="T0" fmla="*/ 160 w 160"/>
                <a:gd name="T1" fmla="*/ 290 h 290"/>
                <a:gd name="T2" fmla="*/ 110 w 160"/>
                <a:gd name="T3" fmla="*/ 160 h 290"/>
                <a:gd name="T4" fmla="*/ 50 w 160"/>
                <a:gd name="T5" fmla="*/ 130 h 290"/>
                <a:gd name="T6" fmla="*/ 0 w 160"/>
                <a:gd name="T7" fmla="*/ 0 h 2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0" h="290">
                  <a:moveTo>
                    <a:pt x="160" y="290"/>
                  </a:moveTo>
                  <a:cubicBezTo>
                    <a:pt x="150" y="260"/>
                    <a:pt x="137" y="181"/>
                    <a:pt x="110" y="160"/>
                  </a:cubicBezTo>
                  <a:cubicBezTo>
                    <a:pt x="93" y="146"/>
                    <a:pt x="69" y="142"/>
                    <a:pt x="50" y="130"/>
                  </a:cubicBezTo>
                  <a:cubicBezTo>
                    <a:pt x="23" y="89"/>
                    <a:pt x="0" y="48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Freeform 20"/>
            <p:cNvSpPr>
              <a:spLocks/>
            </p:cNvSpPr>
            <p:nvPr/>
          </p:nvSpPr>
          <p:spPr bwMode="auto">
            <a:xfrm>
              <a:off x="2877" y="3494"/>
              <a:ext cx="92" cy="230"/>
            </a:xfrm>
            <a:custGeom>
              <a:avLst/>
              <a:gdLst>
                <a:gd name="T0" fmla="*/ 0 w 92"/>
                <a:gd name="T1" fmla="*/ 220 h 230"/>
                <a:gd name="T2" fmla="*/ 40 w 92"/>
                <a:gd name="T3" fmla="*/ 30 h 230"/>
                <a:gd name="T4" fmla="*/ 70 w 92"/>
                <a:gd name="T5" fmla="*/ 0 h 2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2" h="230">
                  <a:moveTo>
                    <a:pt x="0" y="220"/>
                  </a:moveTo>
                  <a:cubicBezTo>
                    <a:pt x="92" y="189"/>
                    <a:pt x="2" y="230"/>
                    <a:pt x="40" y="30"/>
                  </a:cubicBezTo>
                  <a:cubicBezTo>
                    <a:pt x="43" y="16"/>
                    <a:pt x="70" y="0"/>
                    <a:pt x="7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Freeform 21"/>
            <p:cNvSpPr>
              <a:spLocks/>
            </p:cNvSpPr>
            <p:nvPr/>
          </p:nvSpPr>
          <p:spPr bwMode="auto">
            <a:xfrm>
              <a:off x="2917" y="3510"/>
              <a:ext cx="110" cy="230"/>
            </a:xfrm>
            <a:custGeom>
              <a:avLst/>
              <a:gdLst>
                <a:gd name="T0" fmla="*/ 0 w 110"/>
                <a:gd name="T1" fmla="*/ 230 h 230"/>
                <a:gd name="T2" fmla="*/ 80 w 110"/>
                <a:gd name="T3" fmla="*/ 180 h 230"/>
                <a:gd name="T4" fmla="*/ 110 w 110"/>
                <a:gd name="T5" fmla="*/ 0 h 2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0" h="230">
                  <a:moveTo>
                    <a:pt x="0" y="230"/>
                  </a:moveTo>
                  <a:cubicBezTo>
                    <a:pt x="71" y="206"/>
                    <a:pt x="48" y="228"/>
                    <a:pt x="80" y="180"/>
                  </a:cubicBezTo>
                  <a:cubicBezTo>
                    <a:pt x="91" y="11"/>
                    <a:pt x="52" y="58"/>
                    <a:pt x="11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Freeform 22"/>
            <p:cNvSpPr>
              <a:spLocks/>
            </p:cNvSpPr>
            <p:nvPr/>
          </p:nvSpPr>
          <p:spPr bwMode="auto">
            <a:xfrm>
              <a:off x="2927" y="3500"/>
              <a:ext cx="222" cy="270"/>
            </a:xfrm>
            <a:custGeom>
              <a:avLst/>
              <a:gdLst>
                <a:gd name="T0" fmla="*/ 0 w 222"/>
                <a:gd name="T1" fmla="*/ 270 h 270"/>
                <a:gd name="T2" fmla="*/ 120 w 222"/>
                <a:gd name="T3" fmla="*/ 210 h 270"/>
                <a:gd name="T4" fmla="*/ 140 w 222"/>
                <a:gd name="T5" fmla="*/ 70 h 270"/>
                <a:gd name="T6" fmla="*/ 170 w 222"/>
                <a:gd name="T7" fmla="*/ 60 h 270"/>
                <a:gd name="T8" fmla="*/ 200 w 222"/>
                <a:gd name="T9" fmla="*/ 40 h 270"/>
                <a:gd name="T10" fmla="*/ 220 w 222"/>
                <a:gd name="T11" fmla="*/ 0 h 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2" h="270">
                  <a:moveTo>
                    <a:pt x="0" y="270"/>
                  </a:moveTo>
                  <a:cubicBezTo>
                    <a:pt x="36" y="246"/>
                    <a:pt x="79" y="224"/>
                    <a:pt x="120" y="210"/>
                  </a:cubicBezTo>
                  <a:cubicBezTo>
                    <a:pt x="140" y="150"/>
                    <a:pt x="108" y="165"/>
                    <a:pt x="140" y="70"/>
                  </a:cubicBezTo>
                  <a:cubicBezTo>
                    <a:pt x="143" y="60"/>
                    <a:pt x="161" y="65"/>
                    <a:pt x="170" y="60"/>
                  </a:cubicBezTo>
                  <a:cubicBezTo>
                    <a:pt x="181" y="55"/>
                    <a:pt x="190" y="47"/>
                    <a:pt x="200" y="40"/>
                  </a:cubicBezTo>
                  <a:cubicBezTo>
                    <a:pt x="222" y="7"/>
                    <a:pt x="220" y="22"/>
                    <a:pt x="22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Freeform 23"/>
            <p:cNvSpPr>
              <a:spLocks/>
            </p:cNvSpPr>
            <p:nvPr/>
          </p:nvSpPr>
          <p:spPr bwMode="auto">
            <a:xfrm>
              <a:off x="2547" y="3520"/>
              <a:ext cx="240" cy="270"/>
            </a:xfrm>
            <a:custGeom>
              <a:avLst/>
              <a:gdLst>
                <a:gd name="T0" fmla="*/ 240 w 240"/>
                <a:gd name="T1" fmla="*/ 270 h 270"/>
                <a:gd name="T2" fmla="*/ 180 w 240"/>
                <a:gd name="T3" fmla="*/ 250 h 270"/>
                <a:gd name="T4" fmla="*/ 150 w 240"/>
                <a:gd name="T5" fmla="*/ 240 h 270"/>
                <a:gd name="T6" fmla="*/ 80 w 240"/>
                <a:gd name="T7" fmla="*/ 60 h 270"/>
                <a:gd name="T8" fmla="*/ 50 w 240"/>
                <a:gd name="T9" fmla="*/ 40 h 270"/>
                <a:gd name="T10" fmla="*/ 0 w 240"/>
                <a:gd name="T11" fmla="*/ 0 h 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0" h="270">
                  <a:moveTo>
                    <a:pt x="240" y="270"/>
                  </a:moveTo>
                  <a:cubicBezTo>
                    <a:pt x="220" y="263"/>
                    <a:pt x="200" y="257"/>
                    <a:pt x="180" y="250"/>
                  </a:cubicBezTo>
                  <a:cubicBezTo>
                    <a:pt x="170" y="247"/>
                    <a:pt x="150" y="240"/>
                    <a:pt x="150" y="240"/>
                  </a:cubicBezTo>
                  <a:cubicBezTo>
                    <a:pt x="114" y="187"/>
                    <a:pt x="100" y="121"/>
                    <a:pt x="80" y="60"/>
                  </a:cubicBezTo>
                  <a:cubicBezTo>
                    <a:pt x="76" y="49"/>
                    <a:pt x="60" y="47"/>
                    <a:pt x="50" y="40"/>
                  </a:cubicBezTo>
                  <a:cubicBezTo>
                    <a:pt x="39" y="8"/>
                    <a:pt x="36" y="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Freeform 24"/>
            <p:cNvSpPr>
              <a:spLocks/>
            </p:cNvSpPr>
            <p:nvPr/>
          </p:nvSpPr>
          <p:spPr bwMode="auto">
            <a:xfrm>
              <a:off x="2677" y="3484"/>
              <a:ext cx="170" cy="240"/>
            </a:xfrm>
            <a:custGeom>
              <a:avLst/>
              <a:gdLst>
                <a:gd name="T0" fmla="*/ 170 w 170"/>
                <a:gd name="T1" fmla="*/ 240 h 240"/>
                <a:gd name="T2" fmla="*/ 140 w 170"/>
                <a:gd name="T3" fmla="*/ 220 h 240"/>
                <a:gd name="T4" fmla="*/ 110 w 170"/>
                <a:gd name="T5" fmla="*/ 210 h 240"/>
                <a:gd name="T6" fmla="*/ 90 w 170"/>
                <a:gd name="T7" fmla="*/ 180 h 240"/>
                <a:gd name="T8" fmla="*/ 30 w 170"/>
                <a:gd name="T9" fmla="*/ 160 h 240"/>
                <a:gd name="T10" fmla="*/ 20 w 170"/>
                <a:gd name="T11" fmla="*/ 110 h 240"/>
                <a:gd name="T12" fmla="*/ 10 w 170"/>
                <a:gd name="T13" fmla="*/ 40 h 240"/>
                <a:gd name="T14" fmla="*/ 0 w 170"/>
                <a:gd name="T15" fmla="*/ 0 h 2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0" h="240">
                  <a:moveTo>
                    <a:pt x="170" y="240"/>
                  </a:moveTo>
                  <a:cubicBezTo>
                    <a:pt x="160" y="233"/>
                    <a:pt x="151" y="225"/>
                    <a:pt x="140" y="220"/>
                  </a:cubicBezTo>
                  <a:cubicBezTo>
                    <a:pt x="131" y="215"/>
                    <a:pt x="118" y="217"/>
                    <a:pt x="110" y="210"/>
                  </a:cubicBezTo>
                  <a:cubicBezTo>
                    <a:pt x="101" y="202"/>
                    <a:pt x="100" y="186"/>
                    <a:pt x="90" y="180"/>
                  </a:cubicBezTo>
                  <a:cubicBezTo>
                    <a:pt x="72" y="169"/>
                    <a:pt x="30" y="160"/>
                    <a:pt x="30" y="160"/>
                  </a:cubicBezTo>
                  <a:cubicBezTo>
                    <a:pt x="27" y="143"/>
                    <a:pt x="23" y="127"/>
                    <a:pt x="20" y="110"/>
                  </a:cubicBezTo>
                  <a:cubicBezTo>
                    <a:pt x="16" y="87"/>
                    <a:pt x="14" y="63"/>
                    <a:pt x="10" y="40"/>
                  </a:cubicBezTo>
                  <a:cubicBezTo>
                    <a:pt x="8" y="26"/>
                    <a:pt x="0" y="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Freeform 25"/>
            <p:cNvSpPr>
              <a:spLocks/>
            </p:cNvSpPr>
            <p:nvPr/>
          </p:nvSpPr>
          <p:spPr bwMode="auto">
            <a:xfrm>
              <a:off x="2857" y="3500"/>
              <a:ext cx="150" cy="280"/>
            </a:xfrm>
            <a:custGeom>
              <a:avLst/>
              <a:gdLst>
                <a:gd name="T0" fmla="*/ 0 w 150"/>
                <a:gd name="T1" fmla="*/ 280 h 280"/>
                <a:gd name="T2" fmla="*/ 80 w 150"/>
                <a:gd name="T3" fmla="*/ 220 h 280"/>
                <a:gd name="T4" fmla="*/ 90 w 150"/>
                <a:gd name="T5" fmla="*/ 190 h 280"/>
                <a:gd name="T6" fmla="*/ 50 w 150"/>
                <a:gd name="T7" fmla="*/ 130 h 280"/>
                <a:gd name="T8" fmla="*/ 60 w 150"/>
                <a:gd name="T9" fmla="*/ 100 h 280"/>
                <a:gd name="T10" fmla="*/ 120 w 150"/>
                <a:gd name="T11" fmla="*/ 80 h 280"/>
                <a:gd name="T12" fmla="*/ 150 w 150"/>
                <a:gd name="T13" fmla="*/ 0 h 2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50" h="280">
                  <a:moveTo>
                    <a:pt x="0" y="280"/>
                  </a:moveTo>
                  <a:cubicBezTo>
                    <a:pt x="23" y="245"/>
                    <a:pt x="40" y="233"/>
                    <a:pt x="80" y="220"/>
                  </a:cubicBezTo>
                  <a:cubicBezTo>
                    <a:pt x="83" y="210"/>
                    <a:pt x="93" y="200"/>
                    <a:pt x="90" y="190"/>
                  </a:cubicBezTo>
                  <a:cubicBezTo>
                    <a:pt x="82" y="167"/>
                    <a:pt x="50" y="130"/>
                    <a:pt x="50" y="130"/>
                  </a:cubicBezTo>
                  <a:cubicBezTo>
                    <a:pt x="53" y="120"/>
                    <a:pt x="51" y="106"/>
                    <a:pt x="60" y="100"/>
                  </a:cubicBezTo>
                  <a:cubicBezTo>
                    <a:pt x="77" y="88"/>
                    <a:pt x="120" y="80"/>
                    <a:pt x="120" y="80"/>
                  </a:cubicBezTo>
                  <a:cubicBezTo>
                    <a:pt x="129" y="54"/>
                    <a:pt x="130" y="20"/>
                    <a:pt x="15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Freeform 26"/>
            <p:cNvSpPr>
              <a:spLocks/>
            </p:cNvSpPr>
            <p:nvPr/>
          </p:nvSpPr>
          <p:spPr bwMode="auto">
            <a:xfrm>
              <a:off x="2887" y="3494"/>
              <a:ext cx="291" cy="236"/>
            </a:xfrm>
            <a:custGeom>
              <a:avLst/>
              <a:gdLst>
                <a:gd name="T0" fmla="*/ 0 w 291"/>
                <a:gd name="T1" fmla="*/ 220 h 236"/>
                <a:gd name="T2" fmla="*/ 120 w 291"/>
                <a:gd name="T3" fmla="*/ 220 h 236"/>
                <a:gd name="T4" fmla="*/ 180 w 291"/>
                <a:gd name="T5" fmla="*/ 200 h 236"/>
                <a:gd name="T6" fmla="*/ 220 w 291"/>
                <a:gd name="T7" fmla="*/ 100 h 236"/>
                <a:gd name="T8" fmla="*/ 280 w 291"/>
                <a:gd name="T9" fmla="*/ 40 h 236"/>
                <a:gd name="T10" fmla="*/ 290 w 291"/>
                <a:gd name="T11" fmla="*/ 0 h 2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1" h="236">
                  <a:moveTo>
                    <a:pt x="0" y="220"/>
                  </a:moveTo>
                  <a:cubicBezTo>
                    <a:pt x="57" y="234"/>
                    <a:pt x="44" y="236"/>
                    <a:pt x="120" y="220"/>
                  </a:cubicBezTo>
                  <a:cubicBezTo>
                    <a:pt x="141" y="216"/>
                    <a:pt x="180" y="200"/>
                    <a:pt x="180" y="200"/>
                  </a:cubicBezTo>
                  <a:cubicBezTo>
                    <a:pt x="192" y="165"/>
                    <a:pt x="195" y="129"/>
                    <a:pt x="220" y="100"/>
                  </a:cubicBezTo>
                  <a:cubicBezTo>
                    <a:pt x="239" y="79"/>
                    <a:pt x="280" y="40"/>
                    <a:pt x="280" y="40"/>
                  </a:cubicBezTo>
                  <a:cubicBezTo>
                    <a:pt x="291" y="7"/>
                    <a:pt x="290" y="21"/>
                    <a:pt x="29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Freeform 27"/>
            <p:cNvSpPr>
              <a:spLocks/>
            </p:cNvSpPr>
            <p:nvPr/>
          </p:nvSpPr>
          <p:spPr bwMode="auto">
            <a:xfrm>
              <a:off x="2467" y="2758"/>
              <a:ext cx="220" cy="330"/>
            </a:xfrm>
            <a:custGeom>
              <a:avLst/>
              <a:gdLst>
                <a:gd name="T0" fmla="*/ 0 w 220"/>
                <a:gd name="T1" fmla="*/ 330 h 330"/>
                <a:gd name="T2" fmla="*/ 60 w 220"/>
                <a:gd name="T3" fmla="*/ 240 h 330"/>
                <a:gd name="T4" fmla="*/ 120 w 220"/>
                <a:gd name="T5" fmla="*/ 200 h 330"/>
                <a:gd name="T6" fmla="*/ 150 w 220"/>
                <a:gd name="T7" fmla="*/ 180 h 330"/>
                <a:gd name="T8" fmla="*/ 200 w 220"/>
                <a:gd name="T9" fmla="*/ 90 h 330"/>
                <a:gd name="T10" fmla="*/ 210 w 220"/>
                <a:gd name="T11" fmla="*/ 40 h 330"/>
                <a:gd name="T12" fmla="*/ 220 w 220"/>
                <a:gd name="T13" fmla="*/ 0 h 3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0" h="330">
                  <a:moveTo>
                    <a:pt x="0" y="330"/>
                  </a:moveTo>
                  <a:cubicBezTo>
                    <a:pt x="12" y="293"/>
                    <a:pt x="28" y="265"/>
                    <a:pt x="60" y="240"/>
                  </a:cubicBezTo>
                  <a:cubicBezTo>
                    <a:pt x="79" y="225"/>
                    <a:pt x="100" y="213"/>
                    <a:pt x="120" y="200"/>
                  </a:cubicBezTo>
                  <a:cubicBezTo>
                    <a:pt x="130" y="193"/>
                    <a:pt x="150" y="180"/>
                    <a:pt x="150" y="180"/>
                  </a:cubicBezTo>
                  <a:cubicBezTo>
                    <a:pt x="170" y="150"/>
                    <a:pt x="180" y="120"/>
                    <a:pt x="200" y="90"/>
                  </a:cubicBezTo>
                  <a:cubicBezTo>
                    <a:pt x="203" y="73"/>
                    <a:pt x="206" y="57"/>
                    <a:pt x="210" y="40"/>
                  </a:cubicBezTo>
                  <a:cubicBezTo>
                    <a:pt x="213" y="27"/>
                    <a:pt x="220" y="0"/>
                    <a:pt x="22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1" name="Freeform 28"/>
            <p:cNvSpPr>
              <a:spLocks/>
            </p:cNvSpPr>
            <p:nvPr/>
          </p:nvSpPr>
          <p:spPr bwMode="auto">
            <a:xfrm>
              <a:off x="4855" y="1936"/>
              <a:ext cx="312" cy="395"/>
            </a:xfrm>
            <a:custGeom>
              <a:avLst/>
              <a:gdLst>
                <a:gd name="T0" fmla="*/ 312 w 312"/>
                <a:gd name="T1" fmla="*/ 0 h 395"/>
                <a:gd name="T2" fmla="*/ 222 w 312"/>
                <a:gd name="T3" fmla="*/ 70 h 395"/>
                <a:gd name="T4" fmla="*/ 152 w 312"/>
                <a:gd name="T5" fmla="*/ 110 h 395"/>
                <a:gd name="T6" fmla="*/ 92 w 312"/>
                <a:gd name="T7" fmla="*/ 150 h 395"/>
                <a:gd name="T8" fmla="*/ 42 w 312"/>
                <a:gd name="T9" fmla="*/ 320 h 395"/>
                <a:gd name="T10" fmla="*/ 2 w 312"/>
                <a:gd name="T11" fmla="*/ 390 h 3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12" h="395">
                  <a:moveTo>
                    <a:pt x="312" y="0"/>
                  </a:moveTo>
                  <a:cubicBezTo>
                    <a:pt x="280" y="22"/>
                    <a:pt x="256" y="51"/>
                    <a:pt x="222" y="70"/>
                  </a:cubicBezTo>
                  <a:cubicBezTo>
                    <a:pt x="191" y="88"/>
                    <a:pt x="179" y="88"/>
                    <a:pt x="152" y="110"/>
                  </a:cubicBezTo>
                  <a:cubicBezTo>
                    <a:pt x="102" y="152"/>
                    <a:pt x="145" y="132"/>
                    <a:pt x="92" y="150"/>
                  </a:cubicBezTo>
                  <a:cubicBezTo>
                    <a:pt x="51" y="212"/>
                    <a:pt x="72" y="265"/>
                    <a:pt x="42" y="320"/>
                  </a:cubicBezTo>
                  <a:cubicBezTo>
                    <a:pt x="0" y="395"/>
                    <a:pt x="2" y="354"/>
                    <a:pt x="2" y="3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29"/>
            <p:cNvSpPr>
              <a:spLocks/>
            </p:cNvSpPr>
            <p:nvPr/>
          </p:nvSpPr>
          <p:spPr bwMode="auto">
            <a:xfrm>
              <a:off x="5037" y="1946"/>
              <a:ext cx="130" cy="350"/>
            </a:xfrm>
            <a:custGeom>
              <a:avLst/>
              <a:gdLst>
                <a:gd name="T0" fmla="*/ 130 w 130"/>
                <a:gd name="T1" fmla="*/ 0 h 350"/>
                <a:gd name="T2" fmla="*/ 50 w 130"/>
                <a:gd name="T3" fmla="*/ 80 h 350"/>
                <a:gd name="T4" fmla="*/ 40 w 130"/>
                <a:gd name="T5" fmla="*/ 200 h 350"/>
                <a:gd name="T6" fmla="*/ 0 w 130"/>
                <a:gd name="T7" fmla="*/ 350 h 3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0" h="350">
                  <a:moveTo>
                    <a:pt x="130" y="0"/>
                  </a:moveTo>
                  <a:cubicBezTo>
                    <a:pt x="101" y="29"/>
                    <a:pt x="84" y="57"/>
                    <a:pt x="50" y="80"/>
                  </a:cubicBezTo>
                  <a:cubicBezTo>
                    <a:pt x="47" y="120"/>
                    <a:pt x="47" y="160"/>
                    <a:pt x="40" y="200"/>
                  </a:cubicBezTo>
                  <a:cubicBezTo>
                    <a:pt x="31" y="254"/>
                    <a:pt x="0" y="295"/>
                    <a:pt x="0" y="35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30"/>
            <p:cNvSpPr>
              <a:spLocks/>
            </p:cNvSpPr>
            <p:nvPr/>
          </p:nvSpPr>
          <p:spPr bwMode="auto">
            <a:xfrm>
              <a:off x="5177" y="1956"/>
              <a:ext cx="56" cy="450"/>
            </a:xfrm>
            <a:custGeom>
              <a:avLst/>
              <a:gdLst>
                <a:gd name="T0" fmla="*/ 20 w 56"/>
                <a:gd name="T1" fmla="*/ 0 h 450"/>
                <a:gd name="T2" fmla="*/ 0 w 56"/>
                <a:gd name="T3" fmla="*/ 450 h 4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6" h="450">
                  <a:moveTo>
                    <a:pt x="20" y="0"/>
                  </a:moveTo>
                  <a:cubicBezTo>
                    <a:pt x="56" y="107"/>
                    <a:pt x="0" y="324"/>
                    <a:pt x="0" y="45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31"/>
            <p:cNvSpPr>
              <a:spLocks/>
            </p:cNvSpPr>
            <p:nvPr/>
          </p:nvSpPr>
          <p:spPr bwMode="auto">
            <a:xfrm>
              <a:off x="5215" y="1956"/>
              <a:ext cx="118" cy="410"/>
            </a:xfrm>
            <a:custGeom>
              <a:avLst/>
              <a:gdLst>
                <a:gd name="T0" fmla="*/ 12 w 118"/>
                <a:gd name="T1" fmla="*/ 0 h 410"/>
                <a:gd name="T2" fmla="*/ 2 w 118"/>
                <a:gd name="T3" fmla="*/ 30 h 410"/>
                <a:gd name="T4" fmla="*/ 22 w 118"/>
                <a:gd name="T5" fmla="*/ 60 h 410"/>
                <a:gd name="T6" fmla="*/ 62 w 118"/>
                <a:gd name="T7" fmla="*/ 180 h 410"/>
                <a:gd name="T8" fmla="*/ 72 w 118"/>
                <a:gd name="T9" fmla="*/ 260 h 410"/>
                <a:gd name="T10" fmla="*/ 102 w 118"/>
                <a:gd name="T11" fmla="*/ 320 h 410"/>
                <a:gd name="T12" fmla="*/ 112 w 118"/>
                <a:gd name="T13" fmla="*/ 410 h 4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8" h="410">
                  <a:moveTo>
                    <a:pt x="12" y="0"/>
                  </a:moveTo>
                  <a:cubicBezTo>
                    <a:pt x="9" y="10"/>
                    <a:pt x="0" y="20"/>
                    <a:pt x="2" y="30"/>
                  </a:cubicBezTo>
                  <a:cubicBezTo>
                    <a:pt x="4" y="42"/>
                    <a:pt x="17" y="49"/>
                    <a:pt x="22" y="60"/>
                  </a:cubicBezTo>
                  <a:cubicBezTo>
                    <a:pt x="42" y="100"/>
                    <a:pt x="36" y="141"/>
                    <a:pt x="62" y="180"/>
                  </a:cubicBezTo>
                  <a:cubicBezTo>
                    <a:pt x="65" y="207"/>
                    <a:pt x="67" y="234"/>
                    <a:pt x="72" y="260"/>
                  </a:cubicBezTo>
                  <a:cubicBezTo>
                    <a:pt x="79" y="299"/>
                    <a:pt x="84" y="283"/>
                    <a:pt x="102" y="320"/>
                  </a:cubicBezTo>
                  <a:cubicBezTo>
                    <a:pt x="118" y="353"/>
                    <a:pt x="112" y="370"/>
                    <a:pt x="112" y="41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Freeform 32"/>
            <p:cNvSpPr>
              <a:spLocks/>
            </p:cNvSpPr>
            <p:nvPr/>
          </p:nvSpPr>
          <p:spPr bwMode="auto">
            <a:xfrm>
              <a:off x="5287" y="1956"/>
              <a:ext cx="130" cy="440"/>
            </a:xfrm>
            <a:custGeom>
              <a:avLst/>
              <a:gdLst>
                <a:gd name="T0" fmla="*/ 0 w 130"/>
                <a:gd name="T1" fmla="*/ 0 h 440"/>
                <a:gd name="T2" fmla="*/ 40 w 130"/>
                <a:gd name="T3" fmla="*/ 160 h 440"/>
                <a:gd name="T4" fmla="*/ 70 w 130"/>
                <a:gd name="T5" fmla="*/ 180 h 440"/>
                <a:gd name="T6" fmla="*/ 120 w 130"/>
                <a:gd name="T7" fmla="*/ 240 h 440"/>
                <a:gd name="T8" fmla="*/ 130 w 130"/>
                <a:gd name="T9" fmla="*/ 440 h 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" h="440">
                  <a:moveTo>
                    <a:pt x="0" y="0"/>
                  </a:moveTo>
                  <a:cubicBezTo>
                    <a:pt x="42" y="63"/>
                    <a:pt x="13" y="79"/>
                    <a:pt x="40" y="160"/>
                  </a:cubicBezTo>
                  <a:cubicBezTo>
                    <a:pt x="44" y="171"/>
                    <a:pt x="61" y="172"/>
                    <a:pt x="70" y="180"/>
                  </a:cubicBezTo>
                  <a:cubicBezTo>
                    <a:pt x="99" y="204"/>
                    <a:pt x="100" y="211"/>
                    <a:pt x="120" y="240"/>
                  </a:cubicBezTo>
                  <a:cubicBezTo>
                    <a:pt x="123" y="307"/>
                    <a:pt x="130" y="440"/>
                    <a:pt x="130" y="4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Freeform 33"/>
            <p:cNvSpPr>
              <a:spLocks/>
            </p:cNvSpPr>
            <p:nvPr/>
          </p:nvSpPr>
          <p:spPr bwMode="auto">
            <a:xfrm>
              <a:off x="5087" y="1983"/>
              <a:ext cx="100" cy="403"/>
            </a:xfrm>
            <a:custGeom>
              <a:avLst/>
              <a:gdLst>
                <a:gd name="T0" fmla="*/ 100 w 100"/>
                <a:gd name="T1" fmla="*/ 3 h 403"/>
                <a:gd name="T2" fmla="*/ 60 w 100"/>
                <a:gd name="T3" fmla="*/ 43 h 403"/>
                <a:gd name="T4" fmla="*/ 40 w 100"/>
                <a:gd name="T5" fmla="*/ 73 h 403"/>
                <a:gd name="T6" fmla="*/ 20 w 100"/>
                <a:gd name="T7" fmla="*/ 133 h 403"/>
                <a:gd name="T8" fmla="*/ 40 w 100"/>
                <a:gd name="T9" fmla="*/ 193 h 403"/>
                <a:gd name="T10" fmla="*/ 0 w 100"/>
                <a:gd name="T11" fmla="*/ 323 h 403"/>
                <a:gd name="T12" fmla="*/ 10 w 100"/>
                <a:gd name="T13" fmla="*/ 353 h 403"/>
                <a:gd name="T14" fmla="*/ 20 w 100"/>
                <a:gd name="T15" fmla="*/ 403 h 40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" h="403">
                  <a:moveTo>
                    <a:pt x="100" y="3"/>
                  </a:moveTo>
                  <a:cubicBezTo>
                    <a:pt x="52" y="19"/>
                    <a:pt x="81" y="0"/>
                    <a:pt x="60" y="43"/>
                  </a:cubicBezTo>
                  <a:cubicBezTo>
                    <a:pt x="55" y="54"/>
                    <a:pt x="45" y="62"/>
                    <a:pt x="40" y="73"/>
                  </a:cubicBezTo>
                  <a:cubicBezTo>
                    <a:pt x="31" y="92"/>
                    <a:pt x="20" y="133"/>
                    <a:pt x="20" y="133"/>
                  </a:cubicBezTo>
                  <a:cubicBezTo>
                    <a:pt x="27" y="153"/>
                    <a:pt x="33" y="173"/>
                    <a:pt x="40" y="193"/>
                  </a:cubicBezTo>
                  <a:cubicBezTo>
                    <a:pt x="42" y="198"/>
                    <a:pt x="8" y="300"/>
                    <a:pt x="0" y="323"/>
                  </a:cubicBezTo>
                  <a:cubicBezTo>
                    <a:pt x="3" y="333"/>
                    <a:pt x="7" y="343"/>
                    <a:pt x="10" y="353"/>
                  </a:cubicBezTo>
                  <a:cubicBezTo>
                    <a:pt x="14" y="369"/>
                    <a:pt x="20" y="403"/>
                    <a:pt x="20" y="403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7" name="Freeform 34"/>
            <p:cNvSpPr>
              <a:spLocks/>
            </p:cNvSpPr>
            <p:nvPr/>
          </p:nvSpPr>
          <p:spPr bwMode="auto">
            <a:xfrm>
              <a:off x="5257" y="1966"/>
              <a:ext cx="220" cy="280"/>
            </a:xfrm>
            <a:custGeom>
              <a:avLst/>
              <a:gdLst>
                <a:gd name="T0" fmla="*/ 0 w 220"/>
                <a:gd name="T1" fmla="*/ 0 h 280"/>
                <a:gd name="T2" fmla="*/ 80 w 220"/>
                <a:gd name="T3" fmla="*/ 60 h 280"/>
                <a:gd name="T4" fmla="*/ 120 w 220"/>
                <a:gd name="T5" fmla="*/ 130 h 280"/>
                <a:gd name="T6" fmla="*/ 190 w 220"/>
                <a:gd name="T7" fmla="*/ 210 h 280"/>
                <a:gd name="T8" fmla="*/ 220 w 220"/>
                <a:gd name="T9" fmla="*/ 280 h 2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0" h="280">
                  <a:moveTo>
                    <a:pt x="0" y="0"/>
                  </a:moveTo>
                  <a:cubicBezTo>
                    <a:pt x="40" y="13"/>
                    <a:pt x="57" y="25"/>
                    <a:pt x="80" y="60"/>
                  </a:cubicBezTo>
                  <a:cubicBezTo>
                    <a:pt x="100" y="160"/>
                    <a:pt x="70" y="73"/>
                    <a:pt x="120" y="130"/>
                  </a:cubicBezTo>
                  <a:cubicBezTo>
                    <a:pt x="202" y="223"/>
                    <a:pt x="122" y="165"/>
                    <a:pt x="190" y="210"/>
                  </a:cubicBezTo>
                  <a:cubicBezTo>
                    <a:pt x="197" y="232"/>
                    <a:pt x="220" y="258"/>
                    <a:pt x="220" y="28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8" name="Freeform 35"/>
            <p:cNvSpPr>
              <a:spLocks/>
            </p:cNvSpPr>
            <p:nvPr/>
          </p:nvSpPr>
          <p:spPr bwMode="auto">
            <a:xfrm>
              <a:off x="4953" y="1946"/>
              <a:ext cx="194" cy="360"/>
            </a:xfrm>
            <a:custGeom>
              <a:avLst/>
              <a:gdLst>
                <a:gd name="T0" fmla="*/ 194 w 194"/>
                <a:gd name="T1" fmla="*/ 0 h 360"/>
                <a:gd name="T2" fmla="*/ 174 w 194"/>
                <a:gd name="T3" fmla="*/ 60 h 360"/>
                <a:gd name="T4" fmla="*/ 154 w 194"/>
                <a:gd name="T5" fmla="*/ 90 h 360"/>
                <a:gd name="T6" fmla="*/ 104 w 194"/>
                <a:gd name="T7" fmla="*/ 160 h 360"/>
                <a:gd name="T8" fmla="*/ 4 w 194"/>
                <a:gd name="T9" fmla="*/ 290 h 360"/>
                <a:gd name="T10" fmla="*/ 4 w 194"/>
                <a:gd name="T11" fmla="*/ 360 h 3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4" h="360">
                  <a:moveTo>
                    <a:pt x="194" y="0"/>
                  </a:moveTo>
                  <a:cubicBezTo>
                    <a:pt x="187" y="20"/>
                    <a:pt x="186" y="42"/>
                    <a:pt x="174" y="60"/>
                  </a:cubicBezTo>
                  <a:cubicBezTo>
                    <a:pt x="167" y="70"/>
                    <a:pt x="159" y="79"/>
                    <a:pt x="154" y="90"/>
                  </a:cubicBezTo>
                  <a:cubicBezTo>
                    <a:pt x="122" y="163"/>
                    <a:pt x="159" y="142"/>
                    <a:pt x="104" y="160"/>
                  </a:cubicBezTo>
                  <a:cubicBezTo>
                    <a:pt x="77" y="187"/>
                    <a:pt x="11" y="254"/>
                    <a:pt x="4" y="290"/>
                  </a:cubicBezTo>
                  <a:cubicBezTo>
                    <a:pt x="0" y="313"/>
                    <a:pt x="4" y="337"/>
                    <a:pt x="4" y="3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9" name="Freeform 36"/>
            <p:cNvSpPr>
              <a:spLocks/>
            </p:cNvSpPr>
            <p:nvPr/>
          </p:nvSpPr>
          <p:spPr bwMode="auto">
            <a:xfrm>
              <a:off x="5327" y="1956"/>
              <a:ext cx="190" cy="410"/>
            </a:xfrm>
            <a:custGeom>
              <a:avLst/>
              <a:gdLst>
                <a:gd name="T0" fmla="*/ 0 w 190"/>
                <a:gd name="T1" fmla="*/ 0 h 410"/>
                <a:gd name="T2" fmla="*/ 90 w 190"/>
                <a:gd name="T3" fmla="*/ 120 h 410"/>
                <a:gd name="T4" fmla="*/ 130 w 190"/>
                <a:gd name="T5" fmla="*/ 180 h 410"/>
                <a:gd name="T6" fmla="*/ 140 w 190"/>
                <a:gd name="T7" fmla="*/ 220 h 410"/>
                <a:gd name="T8" fmla="*/ 190 w 190"/>
                <a:gd name="T9" fmla="*/ 410 h 4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" h="410">
                  <a:moveTo>
                    <a:pt x="0" y="0"/>
                  </a:moveTo>
                  <a:cubicBezTo>
                    <a:pt x="26" y="78"/>
                    <a:pt x="12" y="94"/>
                    <a:pt x="90" y="120"/>
                  </a:cubicBezTo>
                  <a:cubicBezTo>
                    <a:pt x="103" y="140"/>
                    <a:pt x="117" y="160"/>
                    <a:pt x="130" y="180"/>
                  </a:cubicBezTo>
                  <a:cubicBezTo>
                    <a:pt x="138" y="191"/>
                    <a:pt x="136" y="207"/>
                    <a:pt x="140" y="220"/>
                  </a:cubicBezTo>
                  <a:cubicBezTo>
                    <a:pt x="158" y="280"/>
                    <a:pt x="190" y="347"/>
                    <a:pt x="190" y="41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Freeform 37"/>
            <p:cNvSpPr>
              <a:spLocks/>
            </p:cNvSpPr>
            <p:nvPr/>
          </p:nvSpPr>
          <p:spPr bwMode="auto">
            <a:xfrm>
              <a:off x="4891" y="3493"/>
              <a:ext cx="316" cy="261"/>
            </a:xfrm>
            <a:custGeom>
              <a:avLst/>
              <a:gdLst>
                <a:gd name="T0" fmla="*/ 316 w 316"/>
                <a:gd name="T1" fmla="*/ 261 h 261"/>
                <a:gd name="T2" fmla="*/ 306 w 316"/>
                <a:gd name="T3" fmla="*/ 221 h 261"/>
                <a:gd name="T4" fmla="*/ 126 w 316"/>
                <a:gd name="T5" fmla="*/ 121 h 261"/>
                <a:gd name="T6" fmla="*/ 46 w 316"/>
                <a:gd name="T7" fmla="*/ 31 h 261"/>
                <a:gd name="T8" fmla="*/ 6 w 316"/>
                <a:gd name="T9" fmla="*/ 1 h 2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6" h="261">
                  <a:moveTo>
                    <a:pt x="316" y="261"/>
                  </a:moveTo>
                  <a:cubicBezTo>
                    <a:pt x="313" y="248"/>
                    <a:pt x="312" y="233"/>
                    <a:pt x="306" y="221"/>
                  </a:cubicBezTo>
                  <a:cubicBezTo>
                    <a:pt x="260" y="130"/>
                    <a:pt x="216" y="151"/>
                    <a:pt x="126" y="121"/>
                  </a:cubicBezTo>
                  <a:cubicBezTo>
                    <a:pt x="99" y="94"/>
                    <a:pt x="78" y="52"/>
                    <a:pt x="46" y="31"/>
                  </a:cubicBezTo>
                  <a:cubicBezTo>
                    <a:pt x="0" y="0"/>
                    <a:pt x="27" y="44"/>
                    <a:pt x="6" y="1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Freeform 38"/>
            <p:cNvSpPr>
              <a:spLocks/>
            </p:cNvSpPr>
            <p:nvPr/>
          </p:nvSpPr>
          <p:spPr bwMode="auto">
            <a:xfrm>
              <a:off x="5197" y="3484"/>
              <a:ext cx="35" cy="220"/>
            </a:xfrm>
            <a:custGeom>
              <a:avLst/>
              <a:gdLst>
                <a:gd name="T0" fmla="*/ 20 w 35"/>
                <a:gd name="T1" fmla="*/ 220 h 220"/>
                <a:gd name="T2" fmla="*/ 0 w 35"/>
                <a:gd name="T3" fmla="*/ 90 h 220"/>
                <a:gd name="T4" fmla="*/ 10 w 35"/>
                <a:gd name="T5" fmla="*/ 0 h 2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5" h="220">
                  <a:moveTo>
                    <a:pt x="20" y="220"/>
                  </a:moveTo>
                  <a:cubicBezTo>
                    <a:pt x="35" y="175"/>
                    <a:pt x="11" y="135"/>
                    <a:pt x="0" y="90"/>
                  </a:cubicBezTo>
                  <a:cubicBezTo>
                    <a:pt x="10" y="7"/>
                    <a:pt x="10" y="37"/>
                    <a:pt x="1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Freeform 39"/>
            <p:cNvSpPr>
              <a:spLocks/>
            </p:cNvSpPr>
            <p:nvPr/>
          </p:nvSpPr>
          <p:spPr bwMode="auto">
            <a:xfrm>
              <a:off x="5207" y="3520"/>
              <a:ext cx="173" cy="240"/>
            </a:xfrm>
            <a:custGeom>
              <a:avLst/>
              <a:gdLst>
                <a:gd name="T0" fmla="*/ 0 w 173"/>
                <a:gd name="T1" fmla="*/ 240 h 240"/>
                <a:gd name="T2" fmla="*/ 160 w 173"/>
                <a:gd name="T3" fmla="*/ 120 h 240"/>
                <a:gd name="T4" fmla="*/ 140 w 173"/>
                <a:gd name="T5" fmla="*/ 60 h 240"/>
                <a:gd name="T6" fmla="*/ 130 w 173"/>
                <a:gd name="T7" fmla="*/ 30 h 240"/>
                <a:gd name="T8" fmla="*/ 140 w 173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" h="240">
                  <a:moveTo>
                    <a:pt x="0" y="240"/>
                  </a:moveTo>
                  <a:cubicBezTo>
                    <a:pt x="53" y="200"/>
                    <a:pt x="119" y="173"/>
                    <a:pt x="160" y="120"/>
                  </a:cubicBezTo>
                  <a:cubicBezTo>
                    <a:pt x="173" y="103"/>
                    <a:pt x="147" y="80"/>
                    <a:pt x="140" y="60"/>
                  </a:cubicBezTo>
                  <a:cubicBezTo>
                    <a:pt x="137" y="50"/>
                    <a:pt x="130" y="30"/>
                    <a:pt x="130" y="30"/>
                  </a:cubicBezTo>
                  <a:cubicBezTo>
                    <a:pt x="133" y="20"/>
                    <a:pt x="140" y="0"/>
                    <a:pt x="14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40"/>
            <p:cNvSpPr>
              <a:spLocks/>
            </p:cNvSpPr>
            <p:nvPr/>
          </p:nvSpPr>
          <p:spPr bwMode="auto">
            <a:xfrm>
              <a:off x="5207" y="3484"/>
              <a:ext cx="290" cy="230"/>
            </a:xfrm>
            <a:custGeom>
              <a:avLst/>
              <a:gdLst>
                <a:gd name="T0" fmla="*/ 0 w 290"/>
                <a:gd name="T1" fmla="*/ 230 h 230"/>
                <a:gd name="T2" fmla="*/ 220 w 290"/>
                <a:gd name="T3" fmla="*/ 150 h 230"/>
                <a:gd name="T4" fmla="*/ 290 w 290"/>
                <a:gd name="T5" fmla="*/ 0 h 2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90" h="230">
                  <a:moveTo>
                    <a:pt x="0" y="230"/>
                  </a:moveTo>
                  <a:cubicBezTo>
                    <a:pt x="74" y="205"/>
                    <a:pt x="155" y="193"/>
                    <a:pt x="220" y="150"/>
                  </a:cubicBezTo>
                  <a:cubicBezTo>
                    <a:pt x="255" y="97"/>
                    <a:pt x="290" y="64"/>
                    <a:pt x="29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41"/>
            <p:cNvSpPr>
              <a:spLocks/>
            </p:cNvSpPr>
            <p:nvPr/>
          </p:nvSpPr>
          <p:spPr bwMode="auto">
            <a:xfrm>
              <a:off x="4887" y="3510"/>
              <a:ext cx="320" cy="292"/>
            </a:xfrm>
            <a:custGeom>
              <a:avLst/>
              <a:gdLst>
                <a:gd name="T0" fmla="*/ 320 w 320"/>
                <a:gd name="T1" fmla="*/ 280 h 292"/>
                <a:gd name="T2" fmla="*/ 170 w 320"/>
                <a:gd name="T3" fmla="*/ 260 h 292"/>
                <a:gd name="T4" fmla="*/ 130 w 320"/>
                <a:gd name="T5" fmla="*/ 220 h 292"/>
                <a:gd name="T6" fmla="*/ 100 w 320"/>
                <a:gd name="T7" fmla="*/ 190 h 292"/>
                <a:gd name="T8" fmla="*/ 0 w 320"/>
                <a:gd name="T9" fmla="*/ 0 h 2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0" h="292">
                  <a:moveTo>
                    <a:pt x="320" y="280"/>
                  </a:moveTo>
                  <a:cubicBezTo>
                    <a:pt x="261" y="292"/>
                    <a:pt x="224" y="287"/>
                    <a:pt x="170" y="260"/>
                  </a:cubicBezTo>
                  <a:cubicBezTo>
                    <a:pt x="151" y="203"/>
                    <a:pt x="176" y="250"/>
                    <a:pt x="130" y="220"/>
                  </a:cubicBezTo>
                  <a:cubicBezTo>
                    <a:pt x="118" y="212"/>
                    <a:pt x="110" y="200"/>
                    <a:pt x="100" y="190"/>
                  </a:cubicBezTo>
                  <a:cubicBezTo>
                    <a:pt x="76" y="119"/>
                    <a:pt x="54" y="54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5" name="Freeform 42"/>
            <p:cNvSpPr>
              <a:spLocks/>
            </p:cNvSpPr>
            <p:nvPr/>
          </p:nvSpPr>
          <p:spPr bwMode="auto">
            <a:xfrm>
              <a:off x="5217" y="3484"/>
              <a:ext cx="80" cy="250"/>
            </a:xfrm>
            <a:custGeom>
              <a:avLst/>
              <a:gdLst>
                <a:gd name="T0" fmla="*/ 0 w 80"/>
                <a:gd name="T1" fmla="*/ 250 h 250"/>
                <a:gd name="T2" fmla="*/ 30 w 80"/>
                <a:gd name="T3" fmla="*/ 150 h 250"/>
                <a:gd name="T4" fmla="*/ 60 w 80"/>
                <a:gd name="T5" fmla="*/ 90 h 250"/>
                <a:gd name="T6" fmla="*/ 70 w 80"/>
                <a:gd name="T7" fmla="*/ 30 h 250"/>
                <a:gd name="T8" fmla="*/ 80 w 80"/>
                <a:gd name="T9" fmla="*/ 0 h 2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250">
                  <a:moveTo>
                    <a:pt x="0" y="250"/>
                  </a:moveTo>
                  <a:cubicBezTo>
                    <a:pt x="6" y="228"/>
                    <a:pt x="20" y="165"/>
                    <a:pt x="30" y="150"/>
                  </a:cubicBezTo>
                  <a:cubicBezTo>
                    <a:pt x="48" y="123"/>
                    <a:pt x="53" y="121"/>
                    <a:pt x="60" y="90"/>
                  </a:cubicBezTo>
                  <a:cubicBezTo>
                    <a:pt x="64" y="70"/>
                    <a:pt x="66" y="50"/>
                    <a:pt x="70" y="30"/>
                  </a:cubicBezTo>
                  <a:cubicBezTo>
                    <a:pt x="72" y="20"/>
                    <a:pt x="80" y="0"/>
                    <a:pt x="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6" name="Freeform 43"/>
            <p:cNvSpPr>
              <a:spLocks/>
            </p:cNvSpPr>
            <p:nvPr/>
          </p:nvSpPr>
          <p:spPr bwMode="auto">
            <a:xfrm>
              <a:off x="4977" y="3500"/>
              <a:ext cx="220" cy="270"/>
            </a:xfrm>
            <a:custGeom>
              <a:avLst/>
              <a:gdLst>
                <a:gd name="T0" fmla="*/ 220 w 220"/>
                <a:gd name="T1" fmla="*/ 270 h 270"/>
                <a:gd name="T2" fmla="*/ 120 w 220"/>
                <a:gd name="T3" fmla="*/ 220 h 270"/>
                <a:gd name="T4" fmla="*/ 80 w 220"/>
                <a:gd name="T5" fmla="*/ 180 h 270"/>
                <a:gd name="T6" fmla="*/ 70 w 220"/>
                <a:gd name="T7" fmla="*/ 150 h 270"/>
                <a:gd name="T8" fmla="*/ 30 w 220"/>
                <a:gd name="T9" fmla="*/ 90 h 270"/>
                <a:gd name="T10" fmla="*/ 0 w 220"/>
                <a:gd name="T11" fmla="*/ 0 h 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0" h="270">
                  <a:moveTo>
                    <a:pt x="220" y="270"/>
                  </a:moveTo>
                  <a:cubicBezTo>
                    <a:pt x="188" y="249"/>
                    <a:pt x="155" y="237"/>
                    <a:pt x="120" y="220"/>
                  </a:cubicBezTo>
                  <a:cubicBezTo>
                    <a:pt x="93" y="140"/>
                    <a:pt x="133" y="233"/>
                    <a:pt x="80" y="180"/>
                  </a:cubicBezTo>
                  <a:cubicBezTo>
                    <a:pt x="73" y="173"/>
                    <a:pt x="75" y="159"/>
                    <a:pt x="70" y="150"/>
                  </a:cubicBezTo>
                  <a:cubicBezTo>
                    <a:pt x="58" y="129"/>
                    <a:pt x="30" y="90"/>
                    <a:pt x="30" y="90"/>
                  </a:cubicBezTo>
                  <a:cubicBezTo>
                    <a:pt x="21" y="54"/>
                    <a:pt x="0" y="31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Freeform 44"/>
            <p:cNvSpPr>
              <a:spLocks/>
            </p:cNvSpPr>
            <p:nvPr/>
          </p:nvSpPr>
          <p:spPr bwMode="auto">
            <a:xfrm>
              <a:off x="4917" y="2574"/>
              <a:ext cx="95" cy="330"/>
            </a:xfrm>
            <a:custGeom>
              <a:avLst/>
              <a:gdLst>
                <a:gd name="T0" fmla="*/ 0 w 95"/>
                <a:gd name="T1" fmla="*/ 330 h 330"/>
                <a:gd name="T2" fmla="*/ 20 w 95"/>
                <a:gd name="T3" fmla="*/ 290 h 330"/>
                <a:gd name="T4" fmla="*/ 50 w 95"/>
                <a:gd name="T5" fmla="*/ 260 h 330"/>
                <a:gd name="T6" fmla="*/ 80 w 95"/>
                <a:gd name="T7" fmla="*/ 0 h 3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5" h="330">
                  <a:moveTo>
                    <a:pt x="0" y="330"/>
                  </a:moveTo>
                  <a:cubicBezTo>
                    <a:pt x="7" y="317"/>
                    <a:pt x="11" y="302"/>
                    <a:pt x="20" y="290"/>
                  </a:cubicBezTo>
                  <a:cubicBezTo>
                    <a:pt x="28" y="278"/>
                    <a:pt x="43" y="272"/>
                    <a:pt x="50" y="260"/>
                  </a:cubicBezTo>
                  <a:cubicBezTo>
                    <a:pt x="95" y="179"/>
                    <a:pt x="80" y="89"/>
                    <a:pt x="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8" name="Freeform 45"/>
            <p:cNvSpPr>
              <a:spLocks/>
            </p:cNvSpPr>
            <p:nvPr/>
          </p:nvSpPr>
          <p:spPr bwMode="auto">
            <a:xfrm>
              <a:off x="5090" y="2604"/>
              <a:ext cx="87" cy="440"/>
            </a:xfrm>
            <a:custGeom>
              <a:avLst/>
              <a:gdLst>
                <a:gd name="T0" fmla="*/ 87 w 87"/>
                <a:gd name="T1" fmla="*/ 0 h 440"/>
                <a:gd name="T2" fmla="*/ 57 w 87"/>
                <a:gd name="T3" fmla="*/ 70 h 440"/>
                <a:gd name="T4" fmla="*/ 7 w 87"/>
                <a:gd name="T5" fmla="*/ 160 h 440"/>
                <a:gd name="T6" fmla="*/ 17 w 87"/>
                <a:gd name="T7" fmla="*/ 440 h 4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7" h="440">
                  <a:moveTo>
                    <a:pt x="87" y="0"/>
                  </a:moveTo>
                  <a:cubicBezTo>
                    <a:pt x="76" y="23"/>
                    <a:pt x="69" y="48"/>
                    <a:pt x="57" y="70"/>
                  </a:cubicBezTo>
                  <a:cubicBezTo>
                    <a:pt x="0" y="173"/>
                    <a:pt x="30" y="92"/>
                    <a:pt x="7" y="160"/>
                  </a:cubicBezTo>
                  <a:cubicBezTo>
                    <a:pt x="17" y="433"/>
                    <a:pt x="17" y="340"/>
                    <a:pt x="17" y="4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9" name="Freeform 46"/>
            <p:cNvSpPr>
              <a:spLocks/>
            </p:cNvSpPr>
            <p:nvPr/>
          </p:nvSpPr>
          <p:spPr bwMode="auto">
            <a:xfrm>
              <a:off x="2516" y="2758"/>
              <a:ext cx="131" cy="340"/>
            </a:xfrm>
            <a:custGeom>
              <a:avLst/>
              <a:gdLst>
                <a:gd name="T0" fmla="*/ 131 w 131"/>
                <a:gd name="T1" fmla="*/ 0 h 340"/>
                <a:gd name="T2" fmla="*/ 71 w 131"/>
                <a:gd name="T3" fmla="*/ 160 h 340"/>
                <a:gd name="T4" fmla="*/ 11 w 131"/>
                <a:gd name="T5" fmla="*/ 300 h 340"/>
                <a:gd name="T6" fmla="*/ 1 w 131"/>
                <a:gd name="T7" fmla="*/ 340 h 3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1" h="340">
                  <a:moveTo>
                    <a:pt x="131" y="0"/>
                  </a:moveTo>
                  <a:cubicBezTo>
                    <a:pt x="123" y="66"/>
                    <a:pt x="128" y="122"/>
                    <a:pt x="71" y="160"/>
                  </a:cubicBezTo>
                  <a:cubicBezTo>
                    <a:pt x="62" y="240"/>
                    <a:pt x="71" y="260"/>
                    <a:pt x="11" y="300"/>
                  </a:cubicBezTo>
                  <a:cubicBezTo>
                    <a:pt x="0" y="333"/>
                    <a:pt x="1" y="319"/>
                    <a:pt x="1" y="3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Freeform 47"/>
            <p:cNvSpPr>
              <a:spLocks/>
            </p:cNvSpPr>
            <p:nvPr/>
          </p:nvSpPr>
          <p:spPr bwMode="auto">
            <a:xfrm>
              <a:off x="4957" y="2584"/>
              <a:ext cx="36" cy="350"/>
            </a:xfrm>
            <a:custGeom>
              <a:avLst/>
              <a:gdLst>
                <a:gd name="T0" fmla="*/ 0 w 36"/>
                <a:gd name="T1" fmla="*/ 0 h 350"/>
                <a:gd name="T2" fmla="*/ 30 w 36"/>
                <a:gd name="T3" fmla="*/ 350 h 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6" h="350">
                  <a:moveTo>
                    <a:pt x="0" y="0"/>
                  </a:moveTo>
                  <a:cubicBezTo>
                    <a:pt x="36" y="107"/>
                    <a:pt x="30" y="242"/>
                    <a:pt x="30" y="35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1" name="Freeform 48"/>
            <p:cNvSpPr>
              <a:spLocks/>
            </p:cNvSpPr>
            <p:nvPr/>
          </p:nvSpPr>
          <p:spPr bwMode="auto">
            <a:xfrm>
              <a:off x="5107" y="2588"/>
              <a:ext cx="20" cy="400"/>
            </a:xfrm>
            <a:custGeom>
              <a:avLst/>
              <a:gdLst>
                <a:gd name="T0" fmla="*/ 0 w 20"/>
                <a:gd name="T1" fmla="*/ 0 h 400"/>
                <a:gd name="T2" fmla="*/ 20 w 20"/>
                <a:gd name="T3" fmla="*/ 400 h 40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0" h="400">
                  <a:moveTo>
                    <a:pt x="0" y="0"/>
                  </a:moveTo>
                  <a:cubicBezTo>
                    <a:pt x="13" y="138"/>
                    <a:pt x="20" y="258"/>
                    <a:pt x="20" y="4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" name="Freeform 49"/>
            <p:cNvSpPr>
              <a:spLocks/>
            </p:cNvSpPr>
            <p:nvPr/>
          </p:nvSpPr>
          <p:spPr bwMode="auto">
            <a:xfrm>
              <a:off x="7067" y="1936"/>
              <a:ext cx="280" cy="240"/>
            </a:xfrm>
            <a:custGeom>
              <a:avLst/>
              <a:gdLst>
                <a:gd name="T0" fmla="*/ 280 w 280"/>
                <a:gd name="T1" fmla="*/ 0 h 240"/>
                <a:gd name="T2" fmla="*/ 60 w 280"/>
                <a:gd name="T3" fmla="*/ 110 h 240"/>
                <a:gd name="T4" fmla="*/ 0 w 280"/>
                <a:gd name="T5" fmla="*/ 240 h 2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0" h="240">
                  <a:moveTo>
                    <a:pt x="280" y="0"/>
                  </a:moveTo>
                  <a:cubicBezTo>
                    <a:pt x="208" y="48"/>
                    <a:pt x="144" y="89"/>
                    <a:pt x="60" y="110"/>
                  </a:cubicBezTo>
                  <a:cubicBezTo>
                    <a:pt x="33" y="150"/>
                    <a:pt x="0" y="189"/>
                    <a:pt x="0" y="2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" name="Freeform 50"/>
            <p:cNvSpPr>
              <a:spLocks/>
            </p:cNvSpPr>
            <p:nvPr/>
          </p:nvSpPr>
          <p:spPr bwMode="auto">
            <a:xfrm>
              <a:off x="7077" y="3494"/>
              <a:ext cx="300" cy="258"/>
            </a:xfrm>
            <a:custGeom>
              <a:avLst/>
              <a:gdLst>
                <a:gd name="T0" fmla="*/ 300 w 300"/>
                <a:gd name="T1" fmla="*/ 250 h 258"/>
                <a:gd name="T2" fmla="*/ 160 w 300"/>
                <a:gd name="T3" fmla="*/ 220 h 258"/>
                <a:gd name="T4" fmla="*/ 10 w 300"/>
                <a:gd name="T5" fmla="*/ 30 h 258"/>
                <a:gd name="T6" fmla="*/ 0 w 300"/>
                <a:gd name="T7" fmla="*/ 0 h 2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0" h="258">
                  <a:moveTo>
                    <a:pt x="300" y="250"/>
                  </a:moveTo>
                  <a:cubicBezTo>
                    <a:pt x="262" y="247"/>
                    <a:pt x="193" y="258"/>
                    <a:pt x="160" y="220"/>
                  </a:cubicBezTo>
                  <a:cubicBezTo>
                    <a:pt x="111" y="164"/>
                    <a:pt x="84" y="55"/>
                    <a:pt x="10" y="30"/>
                  </a:cubicBezTo>
                  <a:cubicBezTo>
                    <a:pt x="7" y="20"/>
                    <a:pt x="0" y="0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" name="Freeform 51"/>
            <p:cNvSpPr>
              <a:spLocks/>
            </p:cNvSpPr>
            <p:nvPr/>
          </p:nvSpPr>
          <p:spPr bwMode="auto">
            <a:xfrm>
              <a:off x="7127" y="1936"/>
              <a:ext cx="240" cy="310"/>
            </a:xfrm>
            <a:custGeom>
              <a:avLst/>
              <a:gdLst>
                <a:gd name="T0" fmla="*/ 240 w 240"/>
                <a:gd name="T1" fmla="*/ 0 h 310"/>
                <a:gd name="T2" fmla="*/ 180 w 240"/>
                <a:gd name="T3" fmla="*/ 40 h 310"/>
                <a:gd name="T4" fmla="*/ 150 w 240"/>
                <a:gd name="T5" fmla="*/ 60 h 310"/>
                <a:gd name="T6" fmla="*/ 90 w 240"/>
                <a:gd name="T7" fmla="*/ 90 h 310"/>
                <a:gd name="T8" fmla="*/ 50 w 240"/>
                <a:gd name="T9" fmla="*/ 210 h 310"/>
                <a:gd name="T10" fmla="*/ 0 w 240"/>
                <a:gd name="T11" fmla="*/ 310 h 3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0" h="310">
                  <a:moveTo>
                    <a:pt x="240" y="0"/>
                  </a:moveTo>
                  <a:cubicBezTo>
                    <a:pt x="220" y="13"/>
                    <a:pt x="200" y="27"/>
                    <a:pt x="180" y="40"/>
                  </a:cubicBezTo>
                  <a:cubicBezTo>
                    <a:pt x="170" y="47"/>
                    <a:pt x="160" y="53"/>
                    <a:pt x="150" y="60"/>
                  </a:cubicBezTo>
                  <a:cubicBezTo>
                    <a:pt x="149" y="61"/>
                    <a:pt x="90" y="90"/>
                    <a:pt x="90" y="90"/>
                  </a:cubicBezTo>
                  <a:cubicBezTo>
                    <a:pt x="62" y="132"/>
                    <a:pt x="72" y="170"/>
                    <a:pt x="50" y="210"/>
                  </a:cubicBezTo>
                  <a:cubicBezTo>
                    <a:pt x="30" y="245"/>
                    <a:pt x="0" y="268"/>
                    <a:pt x="0" y="31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52"/>
            <p:cNvSpPr>
              <a:spLocks/>
            </p:cNvSpPr>
            <p:nvPr/>
          </p:nvSpPr>
          <p:spPr bwMode="auto">
            <a:xfrm>
              <a:off x="7217" y="3494"/>
              <a:ext cx="120" cy="240"/>
            </a:xfrm>
            <a:custGeom>
              <a:avLst/>
              <a:gdLst>
                <a:gd name="T0" fmla="*/ 120 w 120"/>
                <a:gd name="T1" fmla="*/ 240 h 240"/>
                <a:gd name="T2" fmla="*/ 100 w 120"/>
                <a:gd name="T3" fmla="*/ 210 h 240"/>
                <a:gd name="T4" fmla="*/ 70 w 120"/>
                <a:gd name="T5" fmla="*/ 200 h 240"/>
                <a:gd name="T6" fmla="*/ 30 w 120"/>
                <a:gd name="T7" fmla="*/ 140 h 240"/>
                <a:gd name="T8" fmla="*/ 0 w 120"/>
                <a:gd name="T9" fmla="*/ 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" h="240">
                  <a:moveTo>
                    <a:pt x="120" y="240"/>
                  </a:moveTo>
                  <a:cubicBezTo>
                    <a:pt x="113" y="230"/>
                    <a:pt x="109" y="218"/>
                    <a:pt x="100" y="210"/>
                  </a:cubicBezTo>
                  <a:cubicBezTo>
                    <a:pt x="92" y="203"/>
                    <a:pt x="77" y="207"/>
                    <a:pt x="70" y="200"/>
                  </a:cubicBezTo>
                  <a:cubicBezTo>
                    <a:pt x="53" y="183"/>
                    <a:pt x="30" y="140"/>
                    <a:pt x="30" y="140"/>
                  </a:cubicBezTo>
                  <a:cubicBezTo>
                    <a:pt x="21" y="94"/>
                    <a:pt x="0" y="47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53"/>
            <p:cNvSpPr>
              <a:spLocks/>
            </p:cNvSpPr>
            <p:nvPr/>
          </p:nvSpPr>
          <p:spPr bwMode="auto">
            <a:xfrm>
              <a:off x="7198" y="1946"/>
              <a:ext cx="149" cy="330"/>
            </a:xfrm>
            <a:custGeom>
              <a:avLst/>
              <a:gdLst>
                <a:gd name="T0" fmla="*/ 149 w 149"/>
                <a:gd name="T1" fmla="*/ 0 h 330"/>
                <a:gd name="T2" fmla="*/ 69 w 149"/>
                <a:gd name="T3" fmla="*/ 330 h 33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49" h="330">
                  <a:moveTo>
                    <a:pt x="149" y="0"/>
                  </a:moveTo>
                  <a:cubicBezTo>
                    <a:pt x="0" y="37"/>
                    <a:pt x="69" y="180"/>
                    <a:pt x="69" y="33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" name="Freeform 54"/>
            <p:cNvSpPr>
              <a:spLocks/>
            </p:cNvSpPr>
            <p:nvPr/>
          </p:nvSpPr>
          <p:spPr bwMode="auto">
            <a:xfrm>
              <a:off x="7267" y="3520"/>
              <a:ext cx="70" cy="260"/>
            </a:xfrm>
            <a:custGeom>
              <a:avLst/>
              <a:gdLst>
                <a:gd name="T0" fmla="*/ 70 w 70"/>
                <a:gd name="T1" fmla="*/ 260 h 260"/>
                <a:gd name="T2" fmla="*/ 60 w 70"/>
                <a:gd name="T3" fmla="*/ 230 h 260"/>
                <a:gd name="T4" fmla="*/ 20 w 70"/>
                <a:gd name="T5" fmla="*/ 170 h 260"/>
                <a:gd name="T6" fmla="*/ 0 w 70"/>
                <a:gd name="T7" fmla="*/ 0 h 2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0" h="260">
                  <a:moveTo>
                    <a:pt x="70" y="260"/>
                  </a:moveTo>
                  <a:cubicBezTo>
                    <a:pt x="67" y="250"/>
                    <a:pt x="65" y="239"/>
                    <a:pt x="60" y="230"/>
                  </a:cubicBezTo>
                  <a:cubicBezTo>
                    <a:pt x="48" y="209"/>
                    <a:pt x="20" y="170"/>
                    <a:pt x="20" y="170"/>
                  </a:cubicBezTo>
                  <a:cubicBezTo>
                    <a:pt x="9" y="113"/>
                    <a:pt x="0" y="58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8" name="Freeform 55"/>
            <p:cNvSpPr>
              <a:spLocks/>
            </p:cNvSpPr>
            <p:nvPr/>
          </p:nvSpPr>
          <p:spPr bwMode="auto">
            <a:xfrm>
              <a:off x="7287" y="1966"/>
              <a:ext cx="80" cy="350"/>
            </a:xfrm>
            <a:custGeom>
              <a:avLst/>
              <a:gdLst>
                <a:gd name="T0" fmla="*/ 80 w 80"/>
                <a:gd name="T1" fmla="*/ 0 h 350"/>
                <a:gd name="T2" fmla="*/ 30 w 80"/>
                <a:gd name="T3" fmla="*/ 350 h 35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0" h="350">
                  <a:moveTo>
                    <a:pt x="80" y="0"/>
                  </a:moveTo>
                  <a:cubicBezTo>
                    <a:pt x="0" y="121"/>
                    <a:pt x="30" y="145"/>
                    <a:pt x="30" y="35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9" name="Freeform 56"/>
            <p:cNvSpPr>
              <a:spLocks/>
            </p:cNvSpPr>
            <p:nvPr/>
          </p:nvSpPr>
          <p:spPr bwMode="auto">
            <a:xfrm>
              <a:off x="7355" y="3480"/>
              <a:ext cx="32" cy="260"/>
            </a:xfrm>
            <a:custGeom>
              <a:avLst/>
              <a:gdLst>
                <a:gd name="T0" fmla="*/ 12 w 32"/>
                <a:gd name="T1" fmla="*/ 260 h 260"/>
                <a:gd name="T2" fmla="*/ 2 w 32"/>
                <a:gd name="T3" fmla="*/ 130 h 260"/>
                <a:gd name="T4" fmla="*/ 32 w 32"/>
                <a:gd name="T5" fmla="*/ 0 h 2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" h="260">
                  <a:moveTo>
                    <a:pt x="12" y="260"/>
                  </a:moveTo>
                  <a:cubicBezTo>
                    <a:pt x="9" y="217"/>
                    <a:pt x="0" y="173"/>
                    <a:pt x="2" y="130"/>
                  </a:cubicBezTo>
                  <a:cubicBezTo>
                    <a:pt x="5" y="81"/>
                    <a:pt x="32" y="50"/>
                    <a:pt x="32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0" name="Freeform 57"/>
            <p:cNvSpPr>
              <a:spLocks/>
            </p:cNvSpPr>
            <p:nvPr/>
          </p:nvSpPr>
          <p:spPr bwMode="auto">
            <a:xfrm>
              <a:off x="7347" y="1946"/>
              <a:ext cx="104" cy="390"/>
            </a:xfrm>
            <a:custGeom>
              <a:avLst/>
              <a:gdLst>
                <a:gd name="T0" fmla="*/ 0 w 104"/>
                <a:gd name="T1" fmla="*/ 0 h 390"/>
                <a:gd name="T2" fmla="*/ 20 w 104"/>
                <a:gd name="T3" fmla="*/ 60 h 390"/>
                <a:gd name="T4" fmla="*/ 30 w 104"/>
                <a:gd name="T5" fmla="*/ 90 h 390"/>
                <a:gd name="T6" fmla="*/ 90 w 104"/>
                <a:gd name="T7" fmla="*/ 320 h 390"/>
                <a:gd name="T8" fmla="*/ 100 w 104"/>
                <a:gd name="T9" fmla="*/ 39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390">
                  <a:moveTo>
                    <a:pt x="0" y="0"/>
                  </a:moveTo>
                  <a:cubicBezTo>
                    <a:pt x="7" y="20"/>
                    <a:pt x="13" y="40"/>
                    <a:pt x="20" y="60"/>
                  </a:cubicBezTo>
                  <a:cubicBezTo>
                    <a:pt x="23" y="70"/>
                    <a:pt x="30" y="90"/>
                    <a:pt x="30" y="90"/>
                  </a:cubicBezTo>
                  <a:cubicBezTo>
                    <a:pt x="37" y="216"/>
                    <a:pt x="3" y="262"/>
                    <a:pt x="90" y="320"/>
                  </a:cubicBezTo>
                  <a:cubicBezTo>
                    <a:pt x="104" y="363"/>
                    <a:pt x="100" y="339"/>
                    <a:pt x="100" y="3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1" name="Freeform 58"/>
            <p:cNvSpPr>
              <a:spLocks/>
            </p:cNvSpPr>
            <p:nvPr/>
          </p:nvSpPr>
          <p:spPr bwMode="auto">
            <a:xfrm>
              <a:off x="7377" y="3480"/>
              <a:ext cx="120" cy="290"/>
            </a:xfrm>
            <a:custGeom>
              <a:avLst/>
              <a:gdLst>
                <a:gd name="T0" fmla="*/ 0 w 120"/>
                <a:gd name="T1" fmla="*/ 290 h 290"/>
                <a:gd name="T2" fmla="*/ 40 w 120"/>
                <a:gd name="T3" fmla="*/ 140 h 290"/>
                <a:gd name="T4" fmla="*/ 70 w 120"/>
                <a:gd name="T5" fmla="*/ 120 h 290"/>
                <a:gd name="T6" fmla="*/ 120 w 120"/>
                <a:gd name="T7" fmla="*/ 0 h 2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0" h="290">
                  <a:moveTo>
                    <a:pt x="0" y="290"/>
                  </a:moveTo>
                  <a:cubicBezTo>
                    <a:pt x="6" y="261"/>
                    <a:pt x="23" y="162"/>
                    <a:pt x="40" y="140"/>
                  </a:cubicBezTo>
                  <a:cubicBezTo>
                    <a:pt x="48" y="131"/>
                    <a:pt x="60" y="127"/>
                    <a:pt x="70" y="120"/>
                  </a:cubicBezTo>
                  <a:cubicBezTo>
                    <a:pt x="103" y="71"/>
                    <a:pt x="120" y="56"/>
                    <a:pt x="12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59"/>
            <p:cNvSpPr>
              <a:spLocks/>
            </p:cNvSpPr>
            <p:nvPr/>
          </p:nvSpPr>
          <p:spPr bwMode="auto">
            <a:xfrm>
              <a:off x="7357" y="1956"/>
              <a:ext cx="160" cy="280"/>
            </a:xfrm>
            <a:custGeom>
              <a:avLst/>
              <a:gdLst>
                <a:gd name="T0" fmla="*/ 0 w 160"/>
                <a:gd name="T1" fmla="*/ 0 h 280"/>
                <a:gd name="T2" fmla="*/ 30 w 160"/>
                <a:gd name="T3" fmla="*/ 10 h 280"/>
                <a:gd name="T4" fmla="*/ 50 w 160"/>
                <a:gd name="T5" fmla="*/ 70 h 280"/>
                <a:gd name="T6" fmla="*/ 110 w 160"/>
                <a:gd name="T7" fmla="*/ 190 h 280"/>
                <a:gd name="T8" fmla="*/ 140 w 160"/>
                <a:gd name="T9" fmla="*/ 250 h 280"/>
                <a:gd name="T10" fmla="*/ 160 w 160"/>
                <a:gd name="T11" fmla="*/ 280 h 2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0" h="280">
                  <a:moveTo>
                    <a:pt x="0" y="0"/>
                  </a:moveTo>
                  <a:cubicBezTo>
                    <a:pt x="10" y="3"/>
                    <a:pt x="24" y="1"/>
                    <a:pt x="30" y="10"/>
                  </a:cubicBezTo>
                  <a:cubicBezTo>
                    <a:pt x="42" y="27"/>
                    <a:pt x="38" y="52"/>
                    <a:pt x="50" y="70"/>
                  </a:cubicBezTo>
                  <a:cubicBezTo>
                    <a:pt x="75" y="108"/>
                    <a:pt x="90" y="150"/>
                    <a:pt x="110" y="190"/>
                  </a:cubicBezTo>
                  <a:cubicBezTo>
                    <a:pt x="120" y="210"/>
                    <a:pt x="130" y="230"/>
                    <a:pt x="140" y="250"/>
                  </a:cubicBezTo>
                  <a:cubicBezTo>
                    <a:pt x="145" y="261"/>
                    <a:pt x="160" y="280"/>
                    <a:pt x="160" y="28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60"/>
            <p:cNvSpPr>
              <a:spLocks/>
            </p:cNvSpPr>
            <p:nvPr/>
          </p:nvSpPr>
          <p:spPr bwMode="auto">
            <a:xfrm>
              <a:off x="7387" y="3490"/>
              <a:ext cx="220" cy="270"/>
            </a:xfrm>
            <a:custGeom>
              <a:avLst/>
              <a:gdLst>
                <a:gd name="T0" fmla="*/ 0 w 220"/>
                <a:gd name="T1" fmla="*/ 270 h 270"/>
                <a:gd name="T2" fmla="*/ 200 w 220"/>
                <a:gd name="T3" fmla="*/ 160 h 270"/>
                <a:gd name="T4" fmla="*/ 220 w 220"/>
                <a:gd name="T5" fmla="*/ 0 h 27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0" h="270">
                  <a:moveTo>
                    <a:pt x="0" y="270"/>
                  </a:moveTo>
                  <a:cubicBezTo>
                    <a:pt x="63" y="257"/>
                    <a:pt x="153" y="207"/>
                    <a:pt x="200" y="160"/>
                  </a:cubicBezTo>
                  <a:cubicBezTo>
                    <a:pt x="220" y="101"/>
                    <a:pt x="220" y="67"/>
                    <a:pt x="22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61"/>
            <p:cNvSpPr>
              <a:spLocks/>
            </p:cNvSpPr>
            <p:nvPr/>
          </p:nvSpPr>
          <p:spPr bwMode="auto">
            <a:xfrm>
              <a:off x="7377" y="1966"/>
              <a:ext cx="237" cy="320"/>
            </a:xfrm>
            <a:custGeom>
              <a:avLst/>
              <a:gdLst>
                <a:gd name="T0" fmla="*/ 0 w 237"/>
                <a:gd name="T1" fmla="*/ 0 h 320"/>
                <a:gd name="T2" fmla="*/ 50 w 237"/>
                <a:gd name="T3" fmla="*/ 50 h 320"/>
                <a:gd name="T4" fmla="*/ 60 w 237"/>
                <a:gd name="T5" fmla="*/ 80 h 320"/>
                <a:gd name="T6" fmla="*/ 90 w 237"/>
                <a:gd name="T7" fmla="*/ 90 h 320"/>
                <a:gd name="T8" fmla="*/ 120 w 237"/>
                <a:gd name="T9" fmla="*/ 120 h 320"/>
                <a:gd name="T10" fmla="*/ 150 w 237"/>
                <a:gd name="T11" fmla="*/ 130 h 320"/>
                <a:gd name="T12" fmla="*/ 180 w 237"/>
                <a:gd name="T13" fmla="*/ 230 h 320"/>
                <a:gd name="T14" fmla="*/ 210 w 237"/>
                <a:gd name="T15" fmla="*/ 290 h 320"/>
                <a:gd name="T16" fmla="*/ 230 w 237"/>
                <a:gd name="T17" fmla="*/ 320 h 3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7" h="320">
                  <a:moveTo>
                    <a:pt x="0" y="0"/>
                  </a:moveTo>
                  <a:cubicBezTo>
                    <a:pt x="30" y="20"/>
                    <a:pt x="33" y="17"/>
                    <a:pt x="50" y="50"/>
                  </a:cubicBezTo>
                  <a:cubicBezTo>
                    <a:pt x="55" y="59"/>
                    <a:pt x="53" y="73"/>
                    <a:pt x="60" y="80"/>
                  </a:cubicBezTo>
                  <a:cubicBezTo>
                    <a:pt x="67" y="87"/>
                    <a:pt x="80" y="87"/>
                    <a:pt x="90" y="90"/>
                  </a:cubicBezTo>
                  <a:cubicBezTo>
                    <a:pt x="100" y="100"/>
                    <a:pt x="108" y="112"/>
                    <a:pt x="120" y="120"/>
                  </a:cubicBezTo>
                  <a:cubicBezTo>
                    <a:pt x="129" y="126"/>
                    <a:pt x="143" y="122"/>
                    <a:pt x="150" y="130"/>
                  </a:cubicBezTo>
                  <a:cubicBezTo>
                    <a:pt x="172" y="157"/>
                    <a:pt x="161" y="201"/>
                    <a:pt x="180" y="230"/>
                  </a:cubicBezTo>
                  <a:cubicBezTo>
                    <a:pt x="237" y="316"/>
                    <a:pt x="169" y="207"/>
                    <a:pt x="210" y="290"/>
                  </a:cubicBezTo>
                  <a:cubicBezTo>
                    <a:pt x="215" y="301"/>
                    <a:pt x="230" y="320"/>
                    <a:pt x="230" y="32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62"/>
            <p:cNvSpPr>
              <a:spLocks/>
            </p:cNvSpPr>
            <p:nvPr/>
          </p:nvSpPr>
          <p:spPr bwMode="auto">
            <a:xfrm>
              <a:off x="7389" y="3490"/>
              <a:ext cx="178" cy="270"/>
            </a:xfrm>
            <a:custGeom>
              <a:avLst/>
              <a:gdLst>
                <a:gd name="T0" fmla="*/ 8 w 178"/>
                <a:gd name="T1" fmla="*/ 270 h 270"/>
                <a:gd name="T2" fmla="*/ 38 w 178"/>
                <a:gd name="T3" fmla="*/ 180 h 270"/>
                <a:gd name="T4" fmla="*/ 48 w 178"/>
                <a:gd name="T5" fmla="*/ 140 h 270"/>
                <a:gd name="T6" fmla="*/ 138 w 178"/>
                <a:gd name="T7" fmla="*/ 70 h 270"/>
                <a:gd name="T8" fmla="*/ 178 w 178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8" h="270">
                  <a:moveTo>
                    <a:pt x="8" y="270"/>
                  </a:moveTo>
                  <a:cubicBezTo>
                    <a:pt x="32" y="126"/>
                    <a:pt x="0" y="269"/>
                    <a:pt x="38" y="180"/>
                  </a:cubicBezTo>
                  <a:cubicBezTo>
                    <a:pt x="43" y="167"/>
                    <a:pt x="40" y="151"/>
                    <a:pt x="48" y="140"/>
                  </a:cubicBezTo>
                  <a:cubicBezTo>
                    <a:pt x="53" y="132"/>
                    <a:pt x="126" y="78"/>
                    <a:pt x="138" y="70"/>
                  </a:cubicBezTo>
                  <a:cubicBezTo>
                    <a:pt x="147" y="42"/>
                    <a:pt x="157" y="21"/>
                    <a:pt x="178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63"/>
            <p:cNvSpPr>
              <a:spLocks/>
            </p:cNvSpPr>
            <p:nvPr/>
          </p:nvSpPr>
          <p:spPr bwMode="auto">
            <a:xfrm>
              <a:off x="7357" y="1946"/>
              <a:ext cx="300" cy="310"/>
            </a:xfrm>
            <a:custGeom>
              <a:avLst/>
              <a:gdLst>
                <a:gd name="T0" fmla="*/ 0 w 300"/>
                <a:gd name="T1" fmla="*/ 0 h 310"/>
                <a:gd name="T2" fmla="*/ 60 w 300"/>
                <a:gd name="T3" fmla="*/ 10 h 310"/>
                <a:gd name="T4" fmla="*/ 70 w 300"/>
                <a:gd name="T5" fmla="*/ 40 h 310"/>
                <a:gd name="T6" fmla="*/ 140 w 300"/>
                <a:gd name="T7" fmla="*/ 60 h 310"/>
                <a:gd name="T8" fmla="*/ 180 w 300"/>
                <a:gd name="T9" fmla="*/ 120 h 310"/>
                <a:gd name="T10" fmla="*/ 200 w 300"/>
                <a:gd name="T11" fmla="*/ 150 h 310"/>
                <a:gd name="T12" fmla="*/ 260 w 300"/>
                <a:gd name="T13" fmla="*/ 190 h 310"/>
                <a:gd name="T14" fmla="*/ 280 w 300"/>
                <a:gd name="T15" fmla="*/ 250 h 310"/>
                <a:gd name="T16" fmla="*/ 290 w 300"/>
                <a:gd name="T17" fmla="*/ 280 h 310"/>
                <a:gd name="T18" fmla="*/ 300 w 300"/>
                <a:gd name="T19" fmla="*/ 310 h 3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0" h="310">
                  <a:moveTo>
                    <a:pt x="0" y="0"/>
                  </a:moveTo>
                  <a:cubicBezTo>
                    <a:pt x="20" y="3"/>
                    <a:pt x="42" y="0"/>
                    <a:pt x="60" y="10"/>
                  </a:cubicBezTo>
                  <a:cubicBezTo>
                    <a:pt x="69" y="15"/>
                    <a:pt x="62" y="33"/>
                    <a:pt x="70" y="40"/>
                  </a:cubicBezTo>
                  <a:cubicBezTo>
                    <a:pt x="89" y="55"/>
                    <a:pt x="117" y="52"/>
                    <a:pt x="140" y="60"/>
                  </a:cubicBezTo>
                  <a:cubicBezTo>
                    <a:pt x="153" y="80"/>
                    <a:pt x="167" y="100"/>
                    <a:pt x="180" y="120"/>
                  </a:cubicBezTo>
                  <a:cubicBezTo>
                    <a:pt x="187" y="130"/>
                    <a:pt x="190" y="143"/>
                    <a:pt x="200" y="150"/>
                  </a:cubicBezTo>
                  <a:cubicBezTo>
                    <a:pt x="220" y="163"/>
                    <a:pt x="260" y="190"/>
                    <a:pt x="260" y="190"/>
                  </a:cubicBezTo>
                  <a:cubicBezTo>
                    <a:pt x="267" y="210"/>
                    <a:pt x="273" y="230"/>
                    <a:pt x="280" y="250"/>
                  </a:cubicBezTo>
                  <a:cubicBezTo>
                    <a:pt x="283" y="260"/>
                    <a:pt x="287" y="270"/>
                    <a:pt x="290" y="280"/>
                  </a:cubicBezTo>
                  <a:cubicBezTo>
                    <a:pt x="293" y="290"/>
                    <a:pt x="300" y="310"/>
                    <a:pt x="300" y="31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64"/>
            <p:cNvSpPr>
              <a:spLocks/>
            </p:cNvSpPr>
            <p:nvPr/>
          </p:nvSpPr>
          <p:spPr bwMode="auto">
            <a:xfrm>
              <a:off x="7377" y="3520"/>
              <a:ext cx="290" cy="260"/>
            </a:xfrm>
            <a:custGeom>
              <a:avLst/>
              <a:gdLst>
                <a:gd name="T0" fmla="*/ 0 w 290"/>
                <a:gd name="T1" fmla="*/ 260 h 260"/>
                <a:gd name="T2" fmla="*/ 140 w 290"/>
                <a:gd name="T3" fmla="*/ 210 h 260"/>
                <a:gd name="T4" fmla="*/ 220 w 290"/>
                <a:gd name="T5" fmla="*/ 150 h 260"/>
                <a:gd name="T6" fmla="*/ 230 w 290"/>
                <a:gd name="T7" fmla="*/ 120 h 260"/>
                <a:gd name="T8" fmla="*/ 250 w 290"/>
                <a:gd name="T9" fmla="*/ 90 h 260"/>
                <a:gd name="T10" fmla="*/ 270 w 290"/>
                <a:gd name="T11" fmla="*/ 30 h 260"/>
                <a:gd name="T12" fmla="*/ 290 w 290"/>
                <a:gd name="T13" fmla="*/ 0 h 2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0" h="260">
                  <a:moveTo>
                    <a:pt x="0" y="260"/>
                  </a:moveTo>
                  <a:cubicBezTo>
                    <a:pt x="47" y="213"/>
                    <a:pt x="68" y="219"/>
                    <a:pt x="140" y="210"/>
                  </a:cubicBezTo>
                  <a:cubicBezTo>
                    <a:pt x="178" y="197"/>
                    <a:pt x="187" y="172"/>
                    <a:pt x="220" y="150"/>
                  </a:cubicBezTo>
                  <a:cubicBezTo>
                    <a:pt x="223" y="140"/>
                    <a:pt x="225" y="129"/>
                    <a:pt x="230" y="120"/>
                  </a:cubicBezTo>
                  <a:cubicBezTo>
                    <a:pt x="235" y="109"/>
                    <a:pt x="245" y="101"/>
                    <a:pt x="250" y="90"/>
                  </a:cubicBezTo>
                  <a:cubicBezTo>
                    <a:pt x="259" y="71"/>
                    <a:pt x="258" y="48"/>
                    <a:pt x="270" y="30"/>
                  </a:cubicBezTo>
                  <a:cubicBezTo>
                    <a:pt x="277" y="20"/>
                    <a:pt x="290" y="0"/>
                    <a:pt x="29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Oval 65"/>
            <p:cNvSpPr>
              <a:spLocks noChangeArrowheads="1"/>
            </p:cNvSpPr>
            <p:nvPr/>
          </p:nvSpPr>
          <p:spPr bwMode="auto">
            <a:xfrm>
              <a:off x="7538" y="2592"/>
              <a:ext cx="180" cy="1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66"/>
            <p:cNvSpPr>
              <a:spLocks/>
            </p:cNvSpPr>
            <p:nvPr/>
          </p:nvSpPr>
          <p:spPr bwMode="auto">
            <a:xfrm>
              <a:off x="9037" y="1936"/>
              <a:ext cx="270" cy="260"/>
            </a:xfrm>
            <a:custGeom>
              <a:avLst/>
              <a:gdLst>
                <a:gd name="T0" fmla="*/ 270 w 270"/>
                <a:gd name="T1" fmla="*/ 0 h 260"/>
                <a:gd name="T2" fmla="*/ 200 w 270"/>
                <a:gd name="T3" fmla="*/ 20 h 260"/>
                <a:gd name="T4" fmla="*/ 170 w 270"/>
                <a:gd name="T5" fmla="*/ 80 h 260"/>
                <a:gd name="T6" fmla="*/ 60 w 270"/>
                <a:gd name="T7" fmla="*/ 170 h 260"/>
                <a:gd name="T8" fmla="*/ 0 w 270"/>
                <a:gd name="T9" fmla="*/ 260 h 2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0" h="260">
                  <a:moveTo>
                    <a:pt x="270" y="0"/>
                  </a:moveTo>
                  <a:cubicBezTo>
                    <a:pt x="267" y="1"/>
                    <a:pt x="207" y="15"/>
                    <a:pt x="200" y="20"/>
                  </a:cubicBezTo>
                  <a:cubicBezTo>
                    <a:pt x="166" y="47"/>
                    <a:pt x="191" y="49"/>
                    <a:pt x="170" y="80"/>
                  </a:cubicBezTo>
                  <a:cubicBezTo>
                    <a:pt x="142" y="122"/>
                    <a:pt x="107" y="154"/>
                    <a:pt x="60" y="170"/>
                  </a:cubicBezTo>
                  <a:cubicBezTo>
                    <a:pt x="34" y="196"/>
                    <a:pt x="0" y="220"/>
                    <a:pt x="0" y="2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67"/>
            <p:cNvSpPr>
              <a:spLocks/>
            </p:cNvSpPr>
            <p:nvPr/>
          </p:nvSpPr>
          <p:spPr bwMode="auto">
            <a:xfrm>
              <a:off x="9017" y="3480"/>
              <a:ext cx="270" cy="330"/>
            </a:xfrm>
            <a:custGeom>
              <a:avLst/>
              <a:gdLst>
                <a:gd name="T0" fmla="*/ 270 w 270"/>
                <a:gd name="T1" fmla="*/ 330 h 330"/>
                <a:gd name="T2" fmla="*/ 180 w 270"/>
                <a:gd name="T3" fmla="*/ 260 h 330"/>
                <a:gd name="T4" fmla="*/ 90 w 270"/>
                <a:gd name="T5" fmla="*/ 200 h 330"/>
                <a:gd name="T6" fmla="*/ 80 w 270"/>
                <a:gd name="T7" fmla="*/ 80 h 330"/>
                <a:gd name="T8" fmla="*/ 70 w 270"/>
                <a:gd name="T9" fmla="*/ 50 h 330"/>
                <a:gd name="T10" fmla="*/ 0 w 270"/>
                <a:gd name="T11" fmla="*/ 0 h 3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0" h="330">
                  <a:moveTo>
                    <a:pt x="270" y="330"/>
                  </a:moveTo>
                  <a:cubicBezTo>
                    <a:pt x="238" y="309"/>
                    <a:pt x="214" y="277"/>
                    <a:pt x="180" y="260"/>
                  </a:cubicBezTo>
                  <a:cubicBezTo>
                    <a:pt x="142" y="241"/>
                    <a:pt x="121" y="231"/>
                    <a:pt x="90" y="200"/>
                  </a:cubicBezTo>
                  <a:cubicBezTo>
                    <a:pt x="87" y="160"/>
                    <a:pt x="85" y="120"/>
                    <a:pt x="80" y="80"/>
                  </a:cubicBezTo>
                  <a:cubicBezTo>
                    <a:pt x="79" y="70"/>
                    <a:pt x="77" y="57"/>
                    <a:pt x="70" y="50"/>
                  </a:cubicBezTo>
                  <a:cubicBezTo>
                    <a:pt x="48" y="28"/>
                    <a:pt x="21" y="42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68"/>
            <p:cNvSpPr>
              <a:spLocks/>
            </p:cNvSpPr>
            <p:nvPr/>
          </p:nvSpPr>
          <p:spPr bwMode="auto">
            <a:xfrm>
              <a:off x="9147" y="1936"/>
              <a:ext cx="150" cy="350"/>
            </a:xfrm>
            <a:custGeom>
              <a:avLst/>
              <a:gdLst>
                <a:gd name="T0" fmla="*/ 150 w 150"/>
                <a:gd name="T1" fmla="*/ 0 h 350"/>
                <a:gd name="T2" fmla="*/ 140 w 150"/>
                <a:gd name="T3" fmla="*/ 30 h 350"/>
                <a:gd name="T4" fmla="*/ 120 w 150"/>
                <a:gd name="T5" fmla="*/ 60 h 350"/>
                <a:gd name="T6" fmla="*/ 100 w 150"/>
                <a:gd name="T7" fmla="*/ 130 h 350"/>
                <a:gd name="T8" fmla="*/ 40 w 150"/>
                <a:gd name="T9" fmla="*/ 220 h 350"/>
                <a:gd name="T10" fmla="*/ 0 w 150"/>
                <a:gd name="T11" fmla="*/ 350 h 3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0" h="350">
                  <a:moveTo>
                    <a:pt x="150" y="0"/>
                  </a:moveTo>
                  <a:cubicBezTo>
                    <a:pt x="147" y="10"/>
                    <a:pt x="145" y="21"/>
                    <a:pt x="140" y="30"/>
                  </a:cubicBezTo>
                  <a:cubicBezTo>
                    <a:pt x="135" y="41"/>
                    <a:pt x="125" y="49"/>
                    <a:pt x="120" y="60"/>
                  </a:cubicBezTo>
                  <a:cubicBezTo>
                    <a:pt x="110" y="83"/>
                    <a:pt x="112" y="108"/>
                    <a:pt x="100" y="130"/>
                  </a:cubicBezTo>
                  <a:cubicBezTo>
                    <a:pt x="100" y="130"/>
                    <a:pt x="50" y="205"/>
                    <a:pt x="40" y="220"/>
                  </a:cubicBezTo>
                  <a:cubicBezTo>
                    <a:pt x="15" y="258"/>
                    <a:pt x="20" y="310"/>
                    <a:pt x="0" y="35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2" name="Freeform 69"/>
            <p:cNvSpPr>
              <a:spLocks/>
            </p:cNvSpPr>
            <p:nvPr/>
          </p:nvSpPr>
          <p:spPr bwMode="auto">
            <a:xfrm>
              <a:off x="9217" y="3520"/>
              <a:ext cx="110" cy="261"/>
            </a:xfrm>
            <a:custGeom>
              <a:avLst/>
              <a:gdLst>
                <a:gd name="T0" fmla="*/ 110 w 110"/>
                <a:gd name="T1" fmla="*/ 260 h 261"/>
                <a:gd name="T2" fmla="*/ 0 w 110"/>
                <a:gd name="T3" fmla="*/ 200 h 261"/>
                <a:gd name="T4" fmla="*/ 20 w 110"/>
                <a:gd name="T5" fmla="*/ 0 h 26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0" h="261">
                  <a:moveTo>
                    <a:pt x="110" y="260"/>
                  </a:moveTo>
                  <a:cubicBezTo>
                    <a:pt x="45" y="247"/>
                    <a:pt x="31" y="261"/>
                    <a:pt x="0" y="200"/>
                  </a:cubicBezTo>
                  <a:cubicBezTo>
                    <a:pt x="11" y="121"/>
                    <a:pt x="20" y="84"/>
                    <a:pt x="2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3" name="Freeform 70"/>
            <p:cNvSpPr>
              <a:spLocks/>
            </p:cNvSpPr>
            <p:nvPr/>
          </p:nvSpPr>
          <p:spPr bwMode="auto">
            <a:xfrm>
              <a:off x="9250" y="1936"/>
              <a:ext cx="57" cy="340"/>
            </a:xfrm>
            <a:custGeom>
              <a:avLst/>
              <a:gdLst>
                <a:gd name="T0" fmla="*/ 57 w 57"/>
                <a:gd name="T1" fmla="*/ 0 h 340"/>
                <a:gd name="T2" fmla="*/ 27 w 57"/>
                <a:gd name="T3" fmla="*/ 220 h 340"/>
                <a:gd name="T4" fmla="*/ 17 w 57"/>
                <a:gd name="T5" fmla="*/ 340 h 3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7" h="340">
                  <a:moveTo>
                    <a:pt x="57" y="0"/>
                  </a:moveTo>
                  <a:cubicBezTo>
                    <a:pt x="40" y="83"/>
                    <a:pt x="36" y="125"/>
                    <a:pt x="27" y="220"/>
                  </a:cubicBezTo>
                  <a:cubicBezTo>
                    <a:pt x="24" y="256"/>
                    <a:pt x="0" y="307"/>
                    <a:pt x="17" y="3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4" name="Freeform 71"/>
            <p:cNvSpPr>
              <a:spLocks/>
            </p:cNvSpPr>
            <p:nvPr/>
          </p:nvSpPr>
          <p:spPr bwMode="auto">
            <a:xfrm>
              <a:off x="9327" y="3490"/>
              <a:ext cx="71" cy="280"/>
            </a:xfrm>
            <a:custGeom>
              <a:avLst/>
              <a:gdLst>
                <a:gd name="T0" fmla="*/ 0 w 71"/>
                <a:gd name="T1" fmla="*/ 280 h 280"/>
                <a:gd name="T2" fmla="*/ 50 w 71"/>
                <a:gd name="T3" fmla="*/ 190 h 280"/>
                <a:gd name="T4" fmla="*/ 70 w 71"/>
                <a:gd name="T5" fmla="*/ 0 h 2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1" h="280">
                  <a:moveTo>
                    <a:pt x="0" y="280"/>
                  </a:moveTo>
                  <a:cubicBezTo>
                    <a:pt x="12" y="243"/>
                    <a:pt x="38" y="227"/>
                    <a:pt x="50" y="190"/>
                  </a:cubicBezTo>
                  <a:cubicBezTo>
                    <a:pt x="71" y="13"/>
                    <a:pt x="70" y="77"/>
                    <a:pt x="7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5" name="Freeform 72"/>
            <p:cNvSpPr>
              <a:spLocks/>
            </p:cNvSpPr>
            <p:nvPr/>
          </p:nvSpPr>
          <p:spPr bwMode="auto">
            <a:xfrm>
              <a:off x="9327" y="1936"/>
              <a:ext cx="50" cy="350"/>
            </a:xfrm>
            <a:custGeom>
              <a:avLst/>
              <a:gdLst>
                <a:gd name="T0" fmla="*/ 0 w 50"/>
                <a:gd name="T1" fmla="*/ 0 h 350"/>
                <a:gd name="T2" fmla="*/ 30 w 50"/>
                <a:gd name="T3" fmla="*/ 180 h 350"/>
                <a:gd name="T4" fmla="*/ 50 w 50"/>
                <a:gd name="T5" fmla="*/ 350 h 3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0" h="350">
                  <a:moveTo>
                    <a:pt x="0" y="0"/>
                  </a:moveTo>
                  <a:cubicBezTo>
                    <a:pt x="12" y="60"/>
                    <a:pt x="11" y="122"/>
                    <a:pt x="30" y="180"/>
                  </a:cubicBezTo>
                  <a:cubicBezTo>
                    <a:pt x="37" y="238"/>
                    <a:pt x="50" y="292"/>
                    <a:pt x="50" y="35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6" name="Freeform 73"/>
            <p:cNvSpPr>
              <a:spLocks/>
            </p:cNvSpPr>
            <p:nvPr/>
          </p:nvSpPr>
          <p:spPr bwMode="auto">
            <a:xfrm>
              <a:off x="9287" y="3514"/>
              <a:ext cx="200" cy="242"/>
            </a:xfrm>
            <a:custGeom>
              <a:avLst/>
              <a:gdLst>
                <a:gd name="T0" fmla="*/ 0 w 200"/>
                <a:gd name="T1" fmla="*/ 210 h 242"/>
                <a:gd name="T2" fmla="*/ 100 w 200"/>
                <a:gd name="T3" fmla="*/ 230 h 242"/>
                <a:gd name="T4" fmla="*/ 140 w 200"/>
                <a:gd name="T5" fmla="*/ 140 h 242"/>
                <a:gd name="T6" fmla="*/ 200 w 200"/>
                <a:gd name="T7" fmla="*/ 0 h 2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0" h="242">
                  <a:moveTo>
                    <a:pt x="0" y="210"/>
                  </a:moveTo>
                  <a:cubicBezTo>
                    <a:pt x="41" y="237"/>
                    <a:pt x="51" y="242"/>
                    <a:pt x="100" y="230"/>
                  </a:cubicBezTo>
                  <a:cubicBezTo>
                    <a:pt x="118" y="203"/>
                    <a:pt x="122" y="167"/>
                    <a:pt x="140" y="140"/>
                  </a:cubicBezTo>
                  <a:cubicBezTo>
                    <a:pt x="165" y="103"/>
                    <a:pt x="200" y="45"/>
                    <a:pt x="20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74"/>
            <p:cNvSpPr>
              <a:spLocks/>
            </p:cNvSpPr>
            <p:nvPr/>
          </p:nvSpPr>
          <p:spPr bwMode="auto">
            <a:xfrm>
              <a:off x="9317" y="1946"/>
              <a:ext cx="170" cy="280"/>
            </a:xfrm>
            <a:custGeom>
              <a:avLst/>
              <a:gdLst>
                <a:gd name="T0" fmla="*/ 0 w 170"/>
                <a:gd name="T1" fmla="*/ 0 h 280"/>
                <a:gd name="T2" fmla="*/ 40 w 170"/>
                <a:gd name="T3" fmla="*/ 110 h 280"/>
                <a:gd name="T4" fmla="*/ 50 w 170"/>
                <a:gd name="T5" fmla="*/ 150 h 280"/>
                <a:gd name="T6" fmla="*/ 80 w 170"/>
                <a:gd name="T7" fmla="*/ 160 h 280"/>
                <a:gd name="T8" fmla="*/ 140 w 170"/>
                <a:gd name="T9" fmla="*/ 220 h 280"/>
                <a:gd name="T10" fmla="*/ 150 w 170"/>
                <a:gd name="T11" fmla="*/ 250 h 280"/>
                <a:gd name="T12" fmla="*/ 170 w 170"/>
                <a:gd name="T13" fmla="*/ 280 h 2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280">
                  <a:moveTo>
                    <a:pt x="0" y="0"/>
                  </a:moveTo>
                  <a:cubicBezTo>
                    <a:pt x="12" y="37"/>
                    <a:pt x="29" y="72"/>
                    <a:pt x="40" y="110"/>
                  </a:cubicBezTo>
                  <a:cubicBezTo>
                    <a:pt x="44" y="123"/>
                    <a:pt x="41" y="139"/>
                    <a:pt x="50" y="150"/>
                  </a:cubicBezTo>
                  <a:cubicBezTo>
                    <a:pt x="57" y="158"/>
                    <a:pt x="71" y="155"/>
                    <a:pt x="80" y="160"/>
                  </a:cubicBezTo>
                  <a:cubicBezTo>
                    <a:pt x="115" y="178"/>
                    <a:pt x="115" y="187"/>
                    <a:pt x="140" y="220"/>
                  </a:cubicBezTo>
                  <a:cubicBezTo>
                    <a:pt x="143" y="230"/>
                    <a:pt x="145" y="241"/>
                    <a:pt x="150" y="250"/>
                  </a:cubicBezTo>
                  <a:cubicBezTo>
                    <a:pt x="155" y="261"/>
                    <a:pt x="170" y="280"/>
                    <a:pt x="170" y="28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Freeform 75"/>
            <p:cNvSpPr>
              <a:spLocks/>
            </p:cNvSpPr>
            <p:nvPr/>
          </p:nvSpPr>
          <p:spPr bwMode="auto">
            <a:xfrm>
              <a:off x="9377" y="3494"/>
              <a:ext cx="220" cy="240"/>
            </a:xfrm>
            <a:custGeom>
              <a:avLst/>
              <a:gdLst>
                <a:gd name="T0" fmla="*/ 0 w 220"/>
                <a:gd name="T1" fmla="*/ 240 h 240"/>
                <a:gd name="T2" fmla="*/ 120 w 220"/>
                <a:gd name="T3" fmla="*/ 190 h 240"/>
                <a:gd name="T4" fmla="*/ 220 w 220"/>
                <a:gd name="T5" fmla="*/ 0 h 24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0" h="240">
                  <a:moveTo>
                    <a:pt x="0" y="240"/>
                  </a:moveTo>
                  <a:cubicBezTo>
                    <a:pt x="47" y="224"/>
                    <a:pt x="81" y="216"/>
                    <a:pt x="120" y="190"/>
                  </a:cubicBezTo>
                  <a:cubicBezTo>
                    <a:pt x="140" y="129"/>
                    <a:pt x="220" y="64"/>
                    <a:pt x="22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Freeform 76"/>
            <p:cNvSpPr>
              <a:spLocks/>
            </p:cNvSpPr>
            <p:nvPr/>
          </p:nvSpPr>
          <p:spPr bwMode="auto">
            <a:xfrm>
              <a:off x="9347" y="1954"/>
              <a:ext cx="204" cy="232"/>
            </a:xfrm>
            <a:custGeom>
              <a:avLst/>
              <a:gdLst>
                <a:gd name="T0" fmla="*/ 0 w 204"/>
                <a:gd name="T1" fmla="*/ 2 h 232"/>
                <a:gd name="T2" fmla="*/ 60 w 204"/>
                <a:gd name="T3" fmla="*/ 12 h 232"/>
                <a:gd name="T4" fmla="*/ 100 w 204"/>
                <a:gd name="T5" fmla="*/ 72 h 232"/>
                <a:gd name="T6" fmla="*/ 110 w 204"/>
                <a:gd name="T7" fmla="*/ 102 h 232"/>
                <a:gd name="T8" fmla="*/ 140 w 204"/>
                <a:gd name="T9" fmla="*/ 112 h 232"/>
                <a:gd name="T10" fmla="*/ 180 w 204"/>
                <a:gd name="T11" fmla="*/ 132 h 232"/>
                <a:gd name="T12" fmla="*/ 180 w 204"/>
                <a:gd name="T13" fmla="*/ 202 h 232"/>
                <a:gd name="T14" fmla="*/ 190 w 204"/>
                <a:gd name="T15" fmla="*/ 232 h 2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4" h="232">
                  <a:moveTo>
                    <a:pt x="0" y="2"/>
                  </a:moveTo>
                  <a:cubicBezTo>
                    <a:pt x="20" y="5"/>
                    <a:pt x="43" y="0"/>
                    <a:pt x="60" y="12"/>
                  </a:cubicBezTo>
                  <a:cubicBezTo>
                    <a:pt x="80" y="26"/>
                    <a:pt x="92" y="49"/>
                    <a:pt x="100" y="72"/>
                  </a:cubicBezTo>
                  <a:cubicBezTo>
                    <a:pt x="103" y="82"/>
                    <a:pt x="103" y="95"/>
                    <a:pt x="110" y="102"/>
                  </a:cubicBezTo>
                  <a:cubicBezTo>
                    <a:pt x="117" y="109"/>
                    <a:pt x="130" y="108"/>
                    <a:pt x="140" y="112"/>
                  </a:cubicBezTo>
                  <a:cubicBezTo>
                    <a:pt x="154" y="118"/>
                    <a:pt x="167" y="125"/>
                    <a:pt x="180" y="132"/>
                  </a:cubicBezTo>
                  <a:cubicBezTo>
                    <a:pt x="204" y="204"/>
                    <a:pt x="180" y="114"/>
                    <a:pt x="180" y="202"/>
                  </a:cubicBezTo>
                  <a:cubicBezTo>
                    <a:pt x="180" y="213"/>
                    <a:pt x="190" y="232"/>
                    <a:pt x="190" y="23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Freeform 77"/>
            <p:cNvSpPr>
              <a:spLocks/>
            </p:cNvSpPr>
            <p:nvPr/>
          </p:nvSpPr>
          <p:spPr bwMode="auto">
            <a:xfrm>
              <a:off x="9221" y="3494"/>
              <a:ext cx="116" cy="251"/>
            </a:xfrm>
            <a:custGeom>
              <a:avLst/>
              <a:gdLst>
                <a:gd name="T0" fmla="*/ 116 w 116"/>
                <a:gd name="T1" fmla="*/ 250 h 251"/>
                <a:gd name="T2" fmla="*/ 56 w 116"/>
                <a:gd name="T3" fmla="*/ 230 h 251"/>
                <a:gd name="T4" fmla="*/ 86 w 116"/>
                <a:gd name="T5" fmla="*/ 0 h 25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6" h="251">
                  <a:moveTo>
                    <a:pt x="116" y="250"/>
                  </a:moveTo>
                  <a:cubicBezTo>
                    <a:pt x="96" y="243"/>
                    <a:pt x="55" y="251"/>
                    <a:pt x="56" y="230"/>
                  </a:cubicBezTo>
                  <a:cubicBezTo>
                    <a:pt x="66" y="3"/>
                    <a:pt x="0" y="43"/>
                    <a:pt x="86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Freeform 78"/>
            <p:cNvSpPr>
              <a:spLocks/>
            </p:cNvSpPr>
            <p:nvPr/>
          </p:nvSpPr>
          <p:spPr bwMode="auto">
            <a:xfrm>
              <a:off x="9337" y="1956"/>
              <a:ext cx="286" cy="240"/>
            </a:xfrm>
            <a:custGeom>
              <a:avLst/>
              <a:gdLst>
                <a:gd name="T0" fmla="*/ 0 w 286"/>
                <a:gd name="T1" fmla="*/ 0 h 240"/>
                <a:gd name="T2" fmla="*/ 60 w 286"/>
                <a:gd name="T3" fmla="*/ 10 h 240"/>
                <a:gd name="T4" fmla="*/ 100 w 286"/>
                <a:gd name="T5" fmla="*/ 40 h 240"/>
                <a:gd name="T6" fmla="*/ 130 w 286"/>
                <a:gd name="T7" fmla="*/ 50 h 240"/>
                <a:gd name="T8" fmla="*/ 240 w 286"/>
                <a:gd name="T9" fmla="*/ 130 h 240"/>
                <a:gd name="T10" fmla="*/ 270 w 286"/>
                <a:gd name="T11" fmla="*/ 150 h 240"/>
                <a:gd name="T12" fmla="*/ 280 w 286"/>
                <a:gd name="T13" fmla="*/ 240 h 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6" h="240">
                  <a:moveTo>
                    <a:pt x="0" y="0"/>
                  </a:moveTo>
                  <a:cubicBezTo>
                    <a:pt x="20" y="3"/>
                    <a:pt x="41" y="2"/>
                    <a:pt x="60" y="10"/>
                  </a:cubicBezTo>
                  <a:cubicBezTo>
                    <a:pt x="75" y="16"/>
                    <a:pt x="86" y="32"/>
                    <a:pt x="100" y="40"/>
                  </a:cubicBezTo>
                  <a:cubicBezTo>
                    <a:pt x="109" y="45"/>
                    <a:pt x="120" y="47"/>
                    <a:pt x="130" y="50"/>
                  </a:cubicBezTo>
                  <a:cubicBezTo>
                    <a:pt x="157" y="90"/>
                    <a:pt x="197" y="102"/>
                    <a:pt x="240" y="130"/>
                  </a:cubicBezTo>
                  <a:cubicBezTo>
                    <a:pt x="250" y="137"/>
                    <a:pt x="270" y="150"/>
                    <a:pt x="270" y="150"/>
                  </a:cubicBezTo>
                  <a:cubicBezTo>
                    <a:pt x="286" y="199"/>
                    <a:pt x="280" y="169"/>
                    <a:pt x="280" y="2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Freeform 79"/>
            <p:cNvSpPr>
              <a:spLocks/>
            </p:cNvSpPr>
            <p:nvPr/>
          </p:nvSpPr>
          <p:spPr bwMode="auto">
            <a:xfrm>
              <a:off x="9407" y="2552"/>
              <a:ext cx="280" cy="182"/>
            </a:xfrm>
            <a:custGeom>
              <a:avLst/>
              <a:gdLst>
                <a:gd name="T0" fmla="*/ 0 w 280"/>
                <a:gd name="T1" fmla="*/ 162 h 182"/>
                <a:gd name="T2" fmla="*/ 80 w 280"/>
                <a:gd name="T3" fmla="*/ 52 h 182"/>
                <a:gd name="T4" fmla="*/ 100 w 280"/>
                <a:gd name="T5" fmla="*/ 22 h 182"/>
                <a:gd name="T6" fmla="*/ 160 w 280"/>
                <a:gd name="T7" fmla="*/ 2 h 182"/>
                <a:gd name="T8" fmla="*/ 220 w 280"/>
                <a:gd name="T9" fmla="*/ 12 h 182"/>
                <a:gd name="T10" fmla="*/ 280 w 280"/>
                <a:gd name="T11" fmla="*/ 182 h 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0" h="182">
                  <a:moveTo>
                    <a:pt x="0" y="162"/>
                  </a:moveTo>
                  <a:cubicBezTo>
                    <a:pt x="29" y="119"/>
                    <a:pt x="35" y="82"/>
                    <a:pt x="80" y="52"/>
                  </a:cubicBezTo>
                  <a:cubicBezTo>
                    <a:pt x="87" y="42"/>
                    <a:pt x="90" y="28"/>
                    <a:pt x="100" y="22"/>
                  </a:cubicBezTo>
                  <a:cubicBezTo>
                    <a:pt x="118" y="11"/>
                    <a:pt x="160" y="2"/>
                    <a:pt x="160" y="2"/>
                  </a:cubicBezTo>
                  <a:cubicBezTo>
                    <a:pt x="180" y="5"/>
                    <a:pt x="203" y="0"/>
                    <a:pt x="220" y="12"/>
                  </a:cubicBezTo>
                  <a:cubicBezTo>
                    <a:pt x="271" y="48"/>
                    <a:pt x="280" y="127"/>
                    <a:pt x="280" y="18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3" name="Freeform 80"/>
            <p:cNvSpPr>
              <a:spLocks/>
            </p:cNvSpPr>
            <p:nvPr/>
          </p:nvSpPr>
          <p:spPr bwMode="auto">
            <a:xfrm>
              <a:off x="9467" y="2554"/>
              <a:ext cx="301" cy="200"/>
            </a:xfrm>
            <a:custGeom>
              <a:avLst/>
              <a:gdLst>
                <a:gd name="T0" fmla="*/ 0 w 301"/>
                <a:gd name="T1" fmla="*/ 190 h 200"/>
                <a:gd name="T2" fmla="*/ 60 w 301"/>
                <a:gd name="T3" fmla="*/ 80 h 200"/>
                <a:gd name="T4" fmla="*/ 130 w 301"/>
                <a:gd name="T5" fmla="*/ 0 h 200"/>
                <a:gd name="T6" fmla="*/ 220 w 301"/>
                <a:gd name="T7" fmla="*/ 10 h 200"/>
                <a:gd name="T8" fmla="*/ 300 w 301"/>
                <a:gd name="T9" fmla="*/ 200 h 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1" h="200">
                  <a:moveTo>
                    <a:pt x="0" y="190"/>
                  </a:moveTo>
                  <a:cubicBezTo>
                    <a:pt x="47" y="159"/>
                    <a:pt x="43" y="130"/>
                    <a:pt x="60" y="80"/>
                  </a:cubicBezTo>
                  <a:cubicBezTo>
                    <a:pt x="77" y="30"/>
                    <a:pt x="95" y="23"/>
                    <a:pt x="130" y="0"/>
                  </a:cubicBezTo>
                  <a:cubicBezTo>
                    <a:pt x="160" y="3"/>
                    <a:pt x="191" y="3"/>
                    <a:pt x="220" y="10"/>
                  </a:cubicBezTo>
                  <a:cubicBezTo>
                    <a:pt x="301" y="30"/>
                    <a:pt x="300" y="142"/>
                    <a:pt x="300" y="20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4" name="Freeform 81"/>
            <p:cNvSpPr>
              <a:spLocks/>
            </p:cNvSpPr>
            <p:nvPr/>
          </p:nvSpPr>
          <p:spPr bwMode="auto">
            <a:xfrm>
              <a:off x="6932" y="1926"/>
              <a:ext cx="758" cy="582"/>
            </a:xfrm>
            <a:custGeom>
              <a:avLst/>
              <a:gdLst>
                <a:gd name="T0" fmla="*/ 325 w 758"/>
                <a:gd name="T1" fmla="*/ 70 h 582"/>
                <a:gd name="T2" fmla="*/ 245 w 758"/>
                <a:gd name="T3" fmla="*/ 150 h 582"/>
                <a:gd name="T4" fmla="*/ 75 w 758"/>
                <a:gd name="T5" fmla="*/ 290 h 582"/>
                <a:gd name="T6" fmla="*/ 95 w 758"/>
                <a:gd name="T7" fmla="*/ 300 h 582"/>
                <a:gd name="T8" fmla="*/ 185 w 758"/>
                <a:gd name="T9" fmla="*/ 180 h 582"/>
                <a:gd name="T10" fmla="*/ 385 w 758"/>
                <a:gd name="T11" fmla="*/ 50 h 582"/>
                <a:gd name="T12" fmla="*/ 225 w 758"/>
                <a:gd name="T13" fmla="*/ 220 h 582"/>
                <a:gd name="T14" fmla="*/ 165 w 758"/>
                <a:gd name="T15" fmla="*/ 300 h 582"/>
                <a:gd name="T16" fmla="*/ 305 w 758"/>
                <a:gd name="T17" fmla="*/ 140 h 582"/>
                <a:gd name="T18" fmla="*/ 365 w 758"/>
                <a:gd name="T19" fmla="*/ 110 h 582"/>
                <a:gd name="T20" fmla="*/ 235 w 758"/>
                <a:gd name="T21" fmla="*/ 330 h 582"/>
                <a:gd name="T22" fmla="*/ 255 w 758"/>
                <a:gd name="T23" fmla="*/ 270 h 582"/>
                <a:gd name="T24" fmla="*/ 335 w 758"/>
                <a:gd name="T25" fmla="*/ 130 h 582"/>
                <a:gd name="T26" fmla="*/ 375 w 758"/>
                <a:gd name="T27" fmla="*/ 150 h 582"/>
                <a:gd name="T28" fmla="*/ 315 w 758"/>
                <a:gd name="T29" fmla="*/ 140 h 582"/>
                <a:gd name="T30" fmla="*/ 335 w 758"/>
                <a:gd name="T31" fmla="*/ 280 h 582"/>
                <a:gd name="T32" fmla="*/ 435 w 758"/>
                <a:gd name="T33" fmla="*/ 100 h 582"/>
                <a:gd name="T34" fmla="*/ 505 w 758"/>
                <a:gd name="T35" fmla="*/ 320 h 582"/>
                <a:gd name="T36" fmla="*/ 455 w 758"/>
                <a:gd name="T37" fmla="*/ 190 h 582"/>
                <a:gd name="T38" fmla="*/ 435 w 758"/>
                <a:gd name="T39" fmla="*/ 110 h 582"/>
                <a:gd name="T40" fmla="*/ 485 w 758"/>
                <a:gd name="T41" fmla="*/ 200 h 582"/>
                <a:gd name="T42" fmla="*/ 445 w 758"/>
                <a:gd name="T43" fmla="*/ 30 h 582"/>
                <a:gd name="T44" fmla="*/ 585 w 758"/>
                <a:gd name="T45" fmla="*/ 250 h 582"/>
                <a:gd name="T46" fmla="*/ 625 w 758"/>
                <a:gd name="T47" fmla="*/ 350 h 582"/>
                <a:gd name="T48" fmla="*/ 605 w 758"/>
                <a:gd name="T49" fmla="*/ 280 h 582"/>
                <a:gd name="T50" fmla="*/ 555 w 758"/>
                <a:gd name="T51" fmla="*/ 200 h 582"/>
                <a:gd name="T52" fmla="*/ 435 w 758"/>
                <a:gd name="T53" fmla="*/ 10 h 582"/>
                <a:gd name="T54" fmla="*/ 555 w 758"/>
                <a:gd name="T55" fmla="*/ 190 h 582"/>
                <a:gd name="T56" fmla="*/ 585 w 758"/>
                <a:gd name="T57" fmla="*/ 280 h 582"/>
                <a:gd name="T58" fmla="*/ 485 w 758"/>
                <a:gd name="T59" fmla="*/ 50 h 582"/>
                <a:gd name="T60" fmla="*/ 425 w 758"/>
                <a:gd name="T61" fmla="*/ 20 h 582"/>
                <a:gd name="T62" fmla="*/ 575 w 758"/>
                <a:gd name="T63" fmla="*/ 150 h 582"/>
                <a:gd name="T64" fmla="*/ 655 w 758"/>
                <a:gd name="T65" fmla="*/ 320 h 582"/>
                <a:gd name="T66" fmla="*/ 495 w 758"/>
                <a:gd name="T67" fmla="*/ 110 h 582"/>
                <a:gd name="T68" fmla="*/ 395 w 758"/>
                <a:gd name="T69" fmla="*/ 30 h 582"/>
                <a:gd name="T70" fmla="*/ 515 w 758"/>
                <a:gd name="T71" fmla="*/ 90 h 582"/>
                <a:gd name="T72" fmla="*/ 565 w 758"/>
                <a:gd name="T73" fmla="*/ 140 h 582"/>
                <a:gd name="T74" fmla="*/ 645 w 758"/>
                <a:gd name="T75" fmla="*/ 290 h 582"/>
                <a:gd name="T76" fmla="*/ 675 w 758"/>
                <a:gd name="T77" fmla="*/ 280 h 582"/>
                <a:gd name="T78" fmla="*/ 565 w 758"/>
                <a:gd name="T79" fmla="*/ 120 h 582"/>
                <a:gd name="T80" fmla="*/ 475 w 758"/>
                <a:gd name="T81" fmla="*/ 10 h 582"/>
                <a:gd name="T82" fmla="*/ 575 w 758"/>
                <a:gd name="T83" fmla="*/ 80 h 582"/>
                <a:gd name="T84" fmla="*/ 715 w 758"/>
                <a:gd name="T85" fmla="*/ 320 h 582"/>
                <a:gd name="T86" fmla="*/ 585 w 758"/>
                <a:gd name="T87" fmla="*/ 100 h 582"/>
                <a:gd name="T88" fmla="*/ 555 w 758"/>
                <a:gd name="T89" fmla="*/ 80 h 582"/>
                <a:gd name="T90" fmla="*/ 635 w 758"/>
                <a:gd name="T91" fmla="*/ 130 h 582"/>
                <a:gd name="T92" fmla="*/ 755 w 758"/>
                <a:gd name="T93" fmla="*/ 320 h 582"/>
                <a:gd name="T94" fmla="*/ 735 w 758"/>
                <a:gd name="T95" fmla="*/ 260 h 582"/>
                <a:gd name="T96" fmla="*/ 435 w 758"/>
                <a:gd name="T97" fmla="*/ 0 h 582"/>
                <a:gd name="T98" fmla="*/ 175 w 758"/>
                <a:gd name="T99" fmla="*/ 160 h 582"/>
                <a:gd name="T100" fmla="*/ 35 w 758"/>
                <a:gd name="T101" fmla="*/ 360 h 582"/>
                <a:gd name="T102" fmla="*/ 165 w 758"/>
                <a:gd name="T103" fmla="*/ 210 h 582"/>
                <a:gd name="T104" fmla="*/ 205 w 758"/>
                <a:gd name="T105" fmla="*/ 220 h 582"/>
                <a:gd name="T106" fmla="*/ 65 w 758"/>
                <a:gd name="T107" fmla="*/ 340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58" h="582">
                  <a:moveTo>
                    <a:pt x="375" y="30"/>
                  </a:moveTo>
                  <a:cubicBezTo>
                    <a:pt x="317" y="49"/>
                    <a:pt x="370" y="25"/>
                    <a:pt x="325" y="70"/>
                  </a:cubicBezTo>
                  <a:cubicBezTo>
                    <a:pt x="246" y="149"/>
                    <a:pt x="347" y="22"/>
                    <a:pt x="265" y="120"/>
                  </a:cubicBezTo>
                  <a:cubicBezTo>
                    <a:pt x="257" y="129"/>
                    <a:pt x="254" y="142"/>
                    <a:pt x="245" y="150"/>
                  </a:cubicBezTo>
                  <a:cubicBezTo>
                    <a:pt x="218" y="174"/>
                    <a:pt x="180" y="185"/>
                    <a:pt x="155" y="210"/>
                  </a:cubicBezTo>
                  <a:cubicBezTo>
                    <a:pt x="126" y="239"/>
                    <a:pt x="109" y="267"/>
                    <a:pt x="75" y="290"/>
                  </a:cubicBezTo>
                  <a:cubicBezTo>
                    <a:pt x="72" y="303"/>
                    <a:pt x="53" y="324"/>
                    <a:pt x="65" y="330"/>
                  </a:cubicBezTo>
                  <a:cubicBezTo>
                    <a:pt x="78" y="336"/>
                    <a:pt x="86" y="311"/>
                    <a:pt x="95" y="300"/>
                  </a:cubicBezTo>
                  <a:cubicBezTo>
                    <a:pt x="165" y="216"/>
                    <a:pt x="57" y="328"/>
                    <a:pt x="145" y="240"/>
                  </a:cubicBezTo>
                  <a:cubicBezTo>
                    <a:pt x="163" y="187"/>
                    <a:pt x="143" y="230"/>
                    <a:pt x="185" y="180"/>
                  </a:cubicBezTo>
                  <a:cubicBezTo>
                    <a:pt x="202" y="159"/>
                    <a:pt x="208" y="131"/>
                    <a:pt x="225" y="110"/>
                  </a:cubicBezTo>
                  <a:cubicBezTo>
                    <a:pt x="257" y="71"/>
                    <a:pt x="336" y="62"/>
                    <a:pt x="385" y="50"/>
                  </a:cubicBezTo>
                  <a:cubicBezTo>
                    <a:pt x="356" y="94"/>
                    <a:pt x="328" y="87"/>
                    <a:pt x="295" y="120"/>
                  </a:cubicBezTo>
                  <a:cubicBezTo>
                    <a:pt x="280" y="135"/>
                    <a:pt x="232" y="210"/>
                    <a:pt x="225" y="220"/>
                  </a:cubicBezTo>
                  <a:cubicBezTo>
                    <a:pt x="213" y="239"/>
                    <a:pt x="209" y="263"/>
                    <a:pt x="195" y="280"/>
                  </a:cubicBezTo>
                  <a:cubicBezTo>
                    <a:pt x="187" y="289"/>
                    <a:pt x="159" y="310"/>
                    <a:pt x="165" y="300"/>
                  </a:cubicBezTo>
                  <a:cubicBezTo>
                    <a:pt x="196" y="246"/>
                    <a:pt x="241" y="202"/>
                    <a:pt x="275" y="150"/>
                  </a:cubicBezTo>
                  <a:cubicBezTo>
                    <a:pt x="281" y="141"/>
                    <a:pt x="296" y="145"/>
                    <a:pt x="305" y="140"/>
                  </a:cubicBezTo>
                  <a:cubicBezTo>
                    <a:pt x="359" y="110"/>
                    <a:pt x="359" y="106"/>
                    <a:pt x="395" y="70"/>
                  </a:cubicBezTo>
                  <a:cubicBezTo>
                    <a:pt x="407" y="58"/>
                    <a:pt x="375" y="96"/>
                    <a:pt x="365" y="110"/>
                  </a:cubicBezTo>
                  <a:cubicBezTo>
                    <a:pt x="351" y="130"/>
                    <a:pt x="338" y="150"/>
                    <a:pt x="325" y="170"/>
                  </a:cubicBezTo>
                  <a:cubicBezTo>
                    <a:pt x="289" y="225"/>
                    <a:pt x="256" y="266"/>
                    <a:pt x="235" y="330"/>
                  </a:cubicBezTo>
                  <a:cubicBezTo>
                    <a:pt x="232" y="340"/>
                    <a:pt x="242" y="310"/>
                    <a:pt x="245" y="300"/>
                  </a:cubicBezTo>
                  <a:cubicBezTo>
                    <a:pt x="248" y="290"/>
                    <a:pt x="252" y="280"/>
                    <a:pt x="255" y="270"/>
                  </a:cubicBezTo>
                  <a:cubicBezTo>
                    <a:pt x="259" y="259"/>
                    <a:pt x="270" y="251"/>
                    <a:pt x="275" y="240"/>
                  </a:cubicBezTo>
                  <a:cubicBezTo>
                    <a:pt x="295" y="200"/>
                    <a:pt x="309" y="168"/>
                    <a:pt x="335" y="130"/>
                  </a:cubicBezTo>
                  <a:cubicBezTo>
                    <a:pt x="349" y="110"/>
                    <a:pt x="375" y="70"/>
                    <a:pt x="375" y="70"/>
                  </a:cubicBezTo>
                  <a:cubicBezTo>
                    <a:pt x="392" y="122"/>
                    <a:pt x="384" y="80"/>
                    <a:pt x="375" y="150"/>
                  </a:cubicBezTo>
                  <a:cubicBezTo>
                    <a:pt x="364" y="241"/>
                    <a:pt x="381" y="264"/>
                    <a:pt x="325" y="320"/>
                  </a:cubicBezTo>
                  <a:cubicBezTo>
                    <a:pt x="299" y="450"/>
                    <a:pt x="289" y="523"/>
                    <a:pt x="315" y="140"/>
                  </a:cubicBezTo>
                  <a:cubicBezTo>
                    <a:pt x="317" y="116"/>
                    <a:pt x="329" y="94"/>
                    <a:pt x="335" y="70"/>
                  </a:cubicBezTo>
                  <a:cubicBezTo>
                    <a:pt x="360" y="145"/>
                    <a:pt x="230" y="419"/>
                    <a:pt x="335" y="280"/>
                  </a:cubicBezTo>
                  <a:cubicBezTo>
                    <a:pt x="358" y="211"/>
                    <a:pt x="364" y="141"/>
                    <a:pt x="405" y="80"/>
                  </a:cubicBezTo>
                  <a:cubicBezTo>
                    <a:pt x="424" y="582"/>
                    <a:pt x="427" y="286"/>
                    <a:pt x="435" y="100"/>
                  </a:cubicBezTo>
                  <a:cubicBezTo>
                    <a:pt x="454" y="158"/>
                    <a:pt x="470" y="210"/>
                    <a:pt x="485" y="270"/>
                  </a:cubicBezTo>
                  <a:cubicBezTo>
                    <a:pt x="489" y="287"/>
                    <a:pt x="515" y="335"/>
                    <a:pt x="505" y="320"/>
                  </a:cubicBezTo>
                  <a:cubicBezTo>
                    <a:pt x="488" y="295"/>
                    <a:pt x="465" y="240"/>
                    <a:pt x="465" y="240"/>
                  </a:cubicBezTo>
                  <a:cubicBezTo>
                    <a:pt x="462" y="223"/>
                    <a:pt x="459" y="206"/>
                    <a:pt x="455" y="190"/>
                  </a:cubicBezTo>
                  <a:cubicBezTo>
                    <a:pt x="452" y="180"/>
                    <a:pt x="448" y="170"/>
                    <a:pt x="445" y="160"/>
                  </a:cubicBezTo>
                  <a:cubicBezTo>
                    <a:pt x="441" y="144"/>
                    <a:pt x="439" y="126"/>
                    <a:pt x="435" y="110"/>
                  </a:cubicBezTo>
                  <a:cubicBezTo>
                    <a:pt x="414" y="28"/>
                    <a:pt x="447" y="133"/>
                    <a:pt x="455" y="150"/>
                  </a:cubicBezTo>
                  <a:cubicBezTo>
                    <a:pt x="464" y="167"/>
                    <a:pt x="476" y="183"/>
                    <a:pt x="485" y="200"/>
                  </a:cubicBezTo>
                  <a:cubicBezTo>
                    <a:pt x="507" y="243"/>
                    <a:pt x="518" y="289"/>
                    <a:pt x="545" y="330"/>
                  </a:cubicBezTo>
                  <a:cubicBezTo>
                    <a:pt x="538" y="252"/>
                    <a:pt x="519" y="80"/>
                    <a:pt x="445" y="30"/>
                  </a:cubicBezTo>
                  <a:cubicBezTo>
                    <a:pt x="472" y="70"/>
                    <a:pt x="488" y="112"/>
                    <a:pt x="515" y="150"/>
                  </a:cubicBezTo>
                  <a:cubicBezTo>
                    <a:pt x="536" y="179"/>
                    <a:pt x="570" y="219"/>
                    <a:pt x="585" y="250"/>
                  </a:cubicBezTo>
                  <a:cubicBezTo>
                    <a:pt x="592" y="263"/>
                    <a:pt x="599" y="276"/>
                    <a:pt x="605" y="290"/>
                  </a:cubicBezTo>
                  <a:cubicBezTo>
                    <a:pt x="613" y="310"/>
                    <a:pt x="625" y="350"/>
                    <a:pt x="625" y="350"/>
                  </a:cubicBezTo>
                  <a:cubicBezTo>
                    <a:pt x="628" y="337"/>
                    <a:pt x="639" y="323"/>
                    <a:pt x="635" y="310"/>
                  </a:cubicBezTo>
                  <a:cubicBezTo>
                    <a:pt x="631" y="296"/>
                    <a:pt x="613" y="292"/>
                    <a:pt x="605" y="280"/>
                  </a:cubicBezTo>
                  <a:cubicBezTo>
                    <a:pt x="596" y="268"/>
                    <a:pt x="593" y="253"/>
                    <a:pt x="585" y="240"/>
                  </a:cubicBezTo>
                  <a:cubicBezTo>
                    <a:pt x="576" y="226"/>
                    <a:pt x="565" y="213"/>
                    <a:pt x="555" y="200"/>
                  </a:cubicBezTo>
                  <a:cubicBezTo>
                    <a:pt x="536" y="142"/>
                    <a:pt x="491" y="90"/>
                    <a:pt x="455" y="40"/>
                  </a:cubicBezTo>
                  <a:cubicBezTo>
                    <a:pt x="448" y="30"/>
                    <a:pt x="427" y="18"/>
                    <a:pt x="435" y="10"/>
                  </a:cubicBezTo>
                  <a:cubicBezTo>
                    <a:pt x="443" y="2"/>
                    <a:pt x="455" y="23"/>
                    <a:pt x="465" y="30"/>
                  </a:cubicBezTo>
                  <a:cubicBezTo>
                    <a:pt x="502" y="85"/>
                    <a:pt x="531" y="129"/>
                    <a:pt x="555" y="190"/>
                  </a:cubicBezTo>
                  <a:cubicBezTo>
                    <a:pt x="563" y="210"/>
                    <a:pt x="568" y="230"/>
                    <a:pt x="575" y="250"/>
                  </a:cubicBezTo>
                  <a:cubicBezTo>
                    <a:pt x="578" y="260"/>
                    <a:pt x="585" y="280"/>
                    <a:pt x="585" y="280"/>
                  </a:cubicBezTo>
                  <a:cubicBezTo>
                    <a:pt x="592" y="267"/>
                    <a:pt x="605" y="255"/>
                    <a:pt x="605" y="240"/>
                  </a:cubicBezTo>
                  <a:cubicBezTo>
                    <a:pt x="605" y="188"/>
                    <a:pt x="513" y="93"/>
                    <a:pt x="485" y="50"/>
                  </a:cubicBezTo>
                  <a:cubicBezTo>
                    <a:pt x="479" y="41"/>
                    <a:pt x="464" y="45"/>
                    <a:pt x="455" y="40"/>
                  </a:cubicBezTo>
                  <a:cubicBezTo>
                    <a:pt x="444" y="35"/>
                    <a:pt x="414" y="25"/>
                    <a:pt x="425" y="20"/>
                  </a:cubicBezTo>
                  <a:cubicBezTo>
                    <a:pt x="440" y="12"/>
                    <a:pt x="458" y="27"/>
                    <a:pt x="475" y="30"/>
                  </a:cubicBezTo>
                  <a:cubicBezTo>
                    <a:pt x="513" y="68"/>
                    <a:pt x="537" y="112"/>
                    <a:pt x="575" y="150"/>
                  </a:cubicBezTo>
                  <a:cubicBezTo>
                    <a:pt x="589" y="192"/>
                    <a:pt x="619" y="219"/>
                    <a:pt x="635" y="260"/>
                  </a:cubicBezTo>
                  <a:cubicBezTo>
                    <a:pt x="643" y="280"/>
                    <a:pt x="663" y="340"/>
                    <a:pt x="655" y="320"/>
                  </a:cubicBezTo>
                  <a:cubicBezTo>
                    <a:pt x="628" y="253"/>
                    <a:pt x="631" y="246"/>
                    <a:pt x="565" y="180"/>
                  </a:cubicBezTo>
                  <a:cubicBezTo>
                    <a:pt x="542" y="157"/>
                    <a:pt x="495" y="110"/>
                    <a:pt x="495" y="110"/>
                  </a:cubicBezTo>
                  <a:cubicBezTo>
                    <a:pt x="481" y="69"/>
                    <a:pt x="485" y="60"/>
                    <a:pt x="425" y="40"/>
                  </a:cubicBezTo>
                  <a:cubicBezTo>
                    <a:pt x="415" y="37"/>
                    <a:pt x="395" y="19"/>
                    <a:pt x="395" y="30"/>
                  </a:cubicBezTo>
                  <a:cubicBezTo>
                    <a:pt x="395" y="42"/>
                    <a:pt x="414" y="45"/>
                    <a:pt x="425" y="50"/>
                  </a:cubicBezTo>
                  <a:cubicBezTo>
                    <a:pt x="532" y="98"/>
                    <a:pt x="447" y="45"/>
                    <a:pt x="515" y="90"/>
                  </a:cubicBezTo>
                  <a:cubicBezTo>
                    <a:pt x="522" y="100"/>
                    <a:pt x="527" y="112"/>
                    <a:pt x="535" y="120"/>
                  </a:cubicBezTo>
                  <a:cubicBezTo>
                    <a:pt x="543" y="128"/>
                    <a:pt x="557" y="131"/>
                    <a:pt x="565" y="140"/>
                  </a:cubicBezTo>
                  <a:cubicBezTo>
                    <a:pt x="565" y="140"/>
                    <a:pt x="615" y="215"/>
                    <a:pt x="625" y="230"/>
                  </a:cubicBezTo>
                  <a:cubicBezTo>
                    <a:pt x="637" y="248"/>
                    <a:pt x="638" y="270"/>
                    <a:pt x="645" y="290"/>
                  </a:cubicBezTo>
                  <a:cubicBezTo>
                    <a:pt x="648" y="300"/>
                    <a:pt x="655" y="320"/>
                    <a:pt x="655" y="320"/>
                  </a:cubicBezTo>
                  <a:cubicBezTo>
                    <a:pt x="662" y="307"/>
                    <a:pt x="680" y="294"/>
                    <a:pt x="675" y="280"/>
                  </a:cubicBezTo>
                  <a:cubicBezTo>
                    <a:pt x="664" y="248"/>
                    <a:pt x="627" y="231"/>
                    <a:pt x="615" y="200"/>
                  </a:cubicBezTo>
                  <a:cubicBezTo>
                    <a:pt x="577" y="105"/>
                    <a:pt x="618" y="188"/>
                    <a:pt x="565" y="120"/>
                  </a:cubicBezTo>
                  <a:cubicBezTo>
                    <a:pt x="543" y="92"/>
                    <a:pt x="525" y="60"/>
                    <a:pt x="505" y="30"/>
                  </a:cubicBezTo>
                  <a:cubicBezTo>
                    <a:pt x="498" y="20"/>
                    <a:pt x="467" y="2"/>
                    <a:pt x="475" y="10"/>
                  </a:cubicBezTo>
                  <a:cubicBezTo>
                    <a:pt x="487" y="22"/>
                    <a:pt x="501" y="30"/>
                    <a:pt x="515" y="40"/>
                  </a:cubicBezTo>
                  <a:cubicBezTo>
                    <a:pt x="535" y="54"/>
                    <a:pt x="575" y="80"/>
                    <a:pt x="575" y="80"/>
                  </a:cubicBezTo>
                  <a:cubicBezTo>
                    <a:pt x="602" y="121"/>
                    <a:pt x="621" y="166"/>
                    <a:pt x="655" y="200"/>
                  </a:cubicBezTo>
                  <a:cubicBezTo>
                    <a:pt x="670" y="244"/>
                    <a:pt x="700" y="276"/>
                    <a:pt x="715" y="320"/>
                  </a:cubicBezTo>
                  <a:cubicBezTo>
                    <a:pt x="730" y="276"/>
                    <a:pt x="723" y="265"/>
                    <a:pt x="685" y="240"/>
                  </a:cubicBezTo>
                  <a:cubicBezTo>
                    <a:pt x="666" y="184"/>
                    <a:pt x="634" y="133"/>
                    <a:pt x="585" y="100"/>
                  </a:cubicBezTo>
                  <a:cubicBezTo>
                    <a:pt x="548" y="44"/>
                    <a:pt x="496" y="34"/>
                    <a:pt x="445" y="0"/>
                  </a:cubicBezTo>
                  <a:cubicBezTo>
                    <a:pt x="472" y="40"/>
                    <a:pt x="511" y="61"/>
                    <a:pt x="555" y="80"/>
                  </a:cubicBezTo>
                  <a:cubicBezTo>
                    <a:pt x="574" y="89"/>
                    <a:pt x="615" y="100"/>
                    <a:pt x="615" y="100"/>
                  </a:cubicBezTo>
                  <a:cubicBezTo>
                    <a:pt x="622" y="110"/>
                    <a:pt x="626" y="122"/>
                    <a:pt x="635" y="130"/>
                  </a:cubicBezTo>
                  <a:cubicBezTo>
                    <a:pt x="643" y="137"/>
                    <a:pt x="658" y="133"/>
                    <a:pt x="665" y="140"/>
                  </a:cubicBezTo>
                  <a:cubicBezTo>
                    <a:pt x="703" y="178"/>
                    <a:pt x="739" y="271"/>
                    <a:pt x="755" y="320"/>
                  </a:cubicBezTo>
                  <a:cubicBezTo>
                    <a:pt x="758" y="330"/>
                    <a:pt x="748" y="300"/>
                    <a:pt x="745" y="290"/>
                  </a:cubicBezTo>
                  <a:cubicBezTo>
                    <a:pt x="742" y="280"/>
                    <a:pt x="741" y="269"/>
                    <a:pt x="735" y="260"/>
                  </a:cubicBezTo>
                  <a:cubicBezTo>
                    <a:pt x="707" y="218"/>
                    <a:pt x="723" y="238"/>
                    <a:pt x="685" y="200"/>
                  </a:cubicBezTo>
                  <a:cubicBezTo>
                    <a:pt x="651" y="99"/>
                    <a:pt x="517" y="55"/>
                    <a:pt x="435" y="0"/>
                  </a:cubicBezTo>
                  <a:cubicBezTo>
                    <a:pt x="381" y="36"/>
                    <a:pt x="313" y="51"/>
                    <a:pt x="255" y="80"/>
                  </a:cubicBezTo>
                  <a:cubicBezTo>
                    <a:pt x="214" y="101"/>
                    <a:pt x="205" y="135"/>
                    <a:pt x="175" y="160"/>
                  </a:cubicBezTo>
                  <a:cubicBezTo>
                    <a:pt x="164" y="170"/>
                    <a:pt x="148" y="173"/>
                    <a:pt x="135" y="180"/>
                  </a:cubicBezTo>
                  <a:cubicBezTo>
                    <a:pt x="97" y="238"/>
                    <a:pt x="74" y="302"/>
                    <a:pt x="35" y="360"/>
                  </a:cubicBezTo>
                  <a:cubicBezTo>
                    <a:pt x="23" y="378"/>
                    <a:pt x="0" y="435"/>
                    <a:pt x="15" y="420"/>
                  </a:cubicBezTo>
                  <a:cubicBezTo>
                    <a:pt x="75" y="360"/>
                    <a:pt x="118" y="281"/>
                    <a:pt x="165" y="210"/>
                  </a:cubicBezTo>
                  <a:cubicBezTo>
                    <a:pt x="182" y="185"/>
                    <a:pt x="245" y="170"/>
                    <a:pt x="245" y="170"/>
                  </a:cubicBezTo>
                  <a:cubicBezTo>
                    <a:pt x="226" y="228"/>
                    <a:pt x="250" y="175"/>
                    <a:pt x="205" y="220"/>
                  </a:cubicBezTo>
                  <a:cubicBezTo>
                    <a:pt x="160" y="265"/>
                    <a:pt x="162" y="288"/>
                    <a:pt x="95" y="310"/>
                  </a:cubicBezTo>
                  <a:cubicBezTo>
                    <a:pt x="85" y="320"/>
                    <a:pt x="65" y="340"/>
                    <a:pt x="65" y="3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5" name="Freeform 82"/>
            <p:cNvSpPr>
              <a:spLocks/>
            </p:cNvSpPr>
            <p:nvPr/>
          </p:nvSpPr>
          <p:spPr bwMode="auto">
            <a:xfrm>
              <a:off x="8948" y="1926"/>
              <a:ext cx="729" cy="585"/>
            </a:xfrm>
            <a:custGeom>
              <a:avLst/>
              <a:gdLst>
                <a:gd name="T0" fmla="*/ 229 w 729"/>
                <a:gd name="T1" fmla="*/ 60 h 585"/>
                <a:gd name="T2" fmla="*/ 19 w 729"/>
                <a:gd name="T3" fmla="*/ 280 h 585"/>
                <a:gd name="T4" fmla="*/ 189 w 729"/>
                <a:gd name="T5" fmla="*/ 220 h 585"/>
                <a:gd name="T6" fmla="*/ 259 w 729"/>
                <a:gd name="T7" fmla="*/ 100 h 585"/>
                <a:gd name="T8" fmla="*/ 49 w 729"/>
                <a:gd name="T9" fmla="*/ 310 h 585"/>
                <a:gd name="T10" fmla="*/ 219 w 729"/>
                <a:gd name="T11" fmla="*/ 210 h 585"/>
                <a:gd name="T12" fmla="*/ 339 w 729"/>
                <a:gd name="T13" fmla="*/ 110 h 585"/>
                <a:gd name="T14" fmla="*/ 109 w 729"/>
                <a:gd name="T15" fmla="*/ 360 h 585"/>
                <a:gd name="T16" fmla="*/ 249 w 729"/>
                <a:gd name="T17" fmla="*/ 140 h 585"/>
                <a:gd name="T18" fmla="*/ 309 w 729"/>
                <a:gd name="T19" fmla="*/ 150 h 585"/>
                <a:gd name="T20" fmla="*/ 239 w 729"/>
                <a:gd name="T21" fmla="*/ 380 h 585"/>
                <a:gd name="T22" fmla="*/ 309 w 729"/>
                <a:gd name="T23" fmla="*/ 200 h 585"/>
                <a:gd name="T24" fmla="*/ 379 w 729"/>
                <a:gd name="T25" fmla="*/ 160 h 585"/>
                <a:gd name="T26" fmla="*/ 439 w 729"/>
                <a:gd name="T27" fmla="*/ 390 h 585"/>
                <a:gd name="T28" fmla="*/ 419 w 729"/>
                <a:gd name="T29" fmla="*/ 170 h 585"/>
                <a:gd name="T30" fmla="*/ 399 w 729"/>
                <a:gd name="T31" fmla="*/ 120 h 585"/>
                <a:gd name="T32" fmla="*/ 529 w 729"/>
                <a:gd name="T33" fmla="*/ 340 h 585"/>
                <a:gd name="T34" fmla="*/ 419 w 729"/>
                <a:gd name="T35" fmla="*/ 110 h 585"/>
                <a:gd name="T36" fmla="*/ 559 w 729"/>
                <a:gd name="T37" fmla="*/ 280 h 585"/>
                <a:gd name="T38" fmla="*/ 469 w 729"/>
                <a:gd name="T39" fmla="*/ 120 h 585"/>
                <a:gd name="T40" fmla="*/ 639 w 729"/>
                <a:gd name="T41" fmla="*/ 240 h 585"/>
                <a:gd name="T42" fmla="*/ 649 w 729"/>
                <a:gd name="T43" fmla="*/ 270 h 585"/>
                <a:gd name="T44" fmla="*/ 489 w 729"/>
                <a:gd name="T45" fmla="*/ 90 h 585"/>
                <a:gd name="T46" fmla="*/ 629 w 729"/>
                <a:gd name="T47" fmla="*/ 220 h 585"/>
                <a:gd name="T48" fmla="*/ 679 w 729"/>
                <a:gd name="T49" fmla="*/ 340 h 585"/>
                <a:gd name="T50" fmla="*/ 539 w 729"/>
                <a:gd name="T51" fmla="*/ 90 h 585"/>
                <a:gd name="T52" fmla="*/ 519 w 729"/>
                <a:gd name="T53" fmla="*/ 40 h 585"/>
                <a:gd name="T54" fmla="*/ 709 w 729"/>
                <a:gd name="T55" fmla="*/ 310 h 585"/>
                <a:gd name="T56" fmla="*/ 649 w 729"/>
                <a:gd name="T57" fmla="*/ 310 h 585"/>
                <a:gd name="T58" fmla="*/ 489 w 729"/>
                <a:gd name="T59" fmla="*/ 200 h 585"/>
                <a:gd name="T60" fmla="*/ 569 w 729"/>
                <a:gd name="T61" fmla="*/ 420 h 585"/>
                <a:gd name="T62" fmla="*/ 499 w 729"/>
                <a:gd name="T63" fmla="*/ 130 h 585"/>
                <a:gd name="T64" fmla="*/ 379 w 729"/>
                <a:gd name="T65" fmla="*/ 180 h 585"/>
                <a:gd name="T66" fmla="*/ 329 w 729"/>
                <a:gd name="T67" fmla="*/ 100 h 585"/>
                <a:gd name="T68" fmla="*/ 279 w 729"/>
                <a:gd name="T69" fmla="*/ 220 h 585"/>
                <a:gd name="T70" fmla="*/ 139 w 729"/>
                <a:gd name="T71" fmla="*/ 230 h 585"/>
                <a:gd name="T72" fmla="*/ 109 w 729"/>
                <a:gd name="T73" fmla="*/ 310 h 585"/>
                <a:gd name="T74" fmla="*/ 309 w 729"/>
                <a:gd name="T75" fmla="*/ 170 h 585"/>
                <a:gd name="T76" fmla="*/ 239 w 729"/>
                <a:gd name="T77" fmla="*/ 180 h 585"/>
                <a:gd name="T78" fmla="*/ 119 w 729"/>
                <a:gd name="T79" fmla="*/ 360 h 585"/>
                <a:gd name="T80" fmla="*/ 359 w 729"/>
                <a:gd name="T81" fmla="*/ 230 h 585"/>
                <a:gd name="T82" fmla="*/ 249 w 729"/>
                <a:gd name="T83" fmla="*/ 430 h 585"/>
                <a:gd name="T84" fmla="*/ 309 w 729"/>
                <a:gd name="T85" fmla="*/ 360 h 585"/>
                <a:gd name="T86" fmla="*/ 409 w 729"/>
                <a:gd name="T87" fmla="*/ 360 h 585"/>
                <a:gd name="T88" fmla="*/ 449 w 729"/>
                <a:gd name="T89" fmla="*/ 190 h 585"/>
                <a:gd name="T90" fmla="*/ 559 w 729"/>
                <a:gd name="T91" fmla="*/ 380 h 585"/>
                <a:gd name="T92" fmla="*/ 529 w 729"/>
                <a:gd name="T93" fmla="*/ 270 h 58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29" h="585">
                  <a:moveTo>
                    <a:pt x="389" y="0"/>
                  </a:moveTo>
                  <a:cubicBezTo>
                    <a:pt x="340" y="12"/>
                    <a:pt x="331" y="21"/>
                    <a:pt x="289" y="40"/>
                  </a:cubicBezTo>
                  <a:cubicBezTo>
                    <a:pt x="270" y="49"/>
                    <a:pt x="249" y="53"/>
                    <a:pt x="229" y="60"/>
                  </a:cubicBezTo>
                  <a:cubicBezTo>
                    <a:pt x="219" y="63"/>
                    <a:pt x="199" y="70"/>
                    <a:pt x="199" y="70"/>
                  </a:cubicBezTo>
                  <a:cubicBezTo>
                    <a:pt x="143" y="126"/>
                    <a:pt x="76" y="166"/>
                    <a:pt x="39" y="240"/>
                  </a:cubicBezTo>
                  <a:cubicBezTo>
                    <a:pt x="32" y="253"/>
                    <a:pt x="25" y="266"/>
                    <a:pt x="19" y="280"/>
                  </a:cubicBezTo>
                  <a:cubicBezTo>
                    <a:pt x="15" y="290"/>
                    <a:pt x="0" y="305"/>
                    <a:pt x="9" y="310"/>
                  </a:cubicBezTo>
                  <a:cubicBezTo>
                    <a:pt x="24" y="318"/>
                    <a:pt x="42" y="303"/>
                    <a:pt x="59" y="300"/>
                  </a:cubicBezTo>
                  <a:cubicBezTo>
                    <a:pt x="95" y="264"/>
                    <a:pt x="140" y="236"/>
                    <a:pt x="189" y="220"/>
                  </a:cubicBezTo>
                  <a:cubicBezTo>
                    <a:pt x="213" y="184"/>
                    <a:pt x="238" y="181"/>
                    <a:pt x="269" y="150"/>
                  </a:cubicBezTo>
                  <a:cubicBezTo>
                    <a:pt x="276" y="130"/>
                    <a:pt x="282" y="110"/>
                    <a:pt x="289" y="90"/>
                  </a:cubicBezTo>
                  <a:cubicBezTo>
                    <a:pt x="292" y="80"/>
                    <a:pt x="268" y="95"/>
                    <a:pt x="259" y="100"/>
                  </a:cubicBezTo>
                  <a:cubicBezTo>
                    <a:pt x="213" y="125"/>
                    <a:pt x="179" y="163"/>
                    <a:pt x="129" y="180"/>
                  </a:cubicBezTo>
                  <a:cubicBezTo>
                    <a:pt x="82" y="215"/>
                    <a:pt x="84" y="230"/>
                    <a:pt x="59" y="280"/>
                  </a:cubicBezTo>
                  <a:cubicBezTo>
                    <a:pt x="54" y="289"/>
                    <a:pt x="40" y="305"/>
                    <a:pt x="49" y="310"/>
                  </a:cubicBezTo>
                  <a:cubicBezTo>
                    <a:pt x="60" y="315"/>
                    <a:pt x="68" y="295"/>
                    <a:pt x="79" y="290"/>
                  </a:cubicBezTo>
                  <a:cubicBezTo>
                    <a:pt x="95" y="282"/>
                    <a:pt x="112" y="277"/>
                    <a:pt x="129" y="270"/>
                  </a:cubicBezTo>
                  <a:cubicBezTo>
                    <a:pt x="159" y="240"/>
                    <a:pt x="179" y="223"/>
                    <a:pt x="219" y="210"/>
                  </a:cubicBezTo>
                  <a:cubicBezTo>
                    <a:pt x="242" y="193"/>
                    <a:pt x="269" y="180"/>
                    <a:pt x="289" y="160"/>
                  </a:cubicBezTo>
                  <a:cubicBezTo>
                    <a:pt x="297" y="152"/>
                    <a:pt x="301" y="138"/>
                    <a:pt x="309" y="130"/>
                  </a:cubicBezTo>
                  <a:cubicBezTo>
                    <a:pt x="317" y="122"/>
                    <a:pt x="351" y="110"/>
                    <a:pt x="339" y="110"/>
                  </a:cubicBezTo>
                  <a:cubicBezTo>
                    <a:pt x="282" y="110"/>
                    <a:pt x="222" y="177"/>
                    <a:pt x="189" y="210"/>
                  </a:cubicBezTo>
                  <a:cubicBezTo>
                    <a:pt x="176" y="223"/>
                    <a:pt x="149" y="250"/>
                    <a:pt x="149" y="250"/>
                  </a:cubicBezTo>
                  <a:cubicBezTo>
                    <a:pt x="136" y="288"/>
                    <a:pt x="120" y="322"/>
                    <a:pt x="109" y="360"/>
                  </a:cubicBezTo>
                  <a:cubicBezTo>
                    <a:pt x="103" y="380"/>
                    <a:pt x="78" y="438"/>
                    <a:pt x="89" y="420"/>
                  </a:cubicBezTo>
                  <a:cubicBezTo>
                    <a:pt x="121" y="367"/>
                    <a:pt x="166" y="318"/>
                    <a:pt x="189" y="260"/>
                  </a:cubicBezTo>
                  <a:cubicBezTo>
                    <a:pt x="230" y="156"/>
                    <a:pt x="182" y="241"/>
                    <a:pt x="249" y="140"/>
                  </a:cubicBezTo>
                  <a:cubicBezTo>
                    <a:pt x="255" y="131"/>
                    <a:pt x="250" y="116"/>
                    <a:pt x="259" y="110"/>
                  </a:cubicBezTo>
                  <a:cubicBezTo>
                    <a:pt x="286" y="91"/>
                    <a:pt x="322" y="88"/>
                    <a:pt x="349" y="70"/>
                  </a:cubicBezTo>
                  <a:cubicBezTo>
                    <a:pt x="336" y="97"/>
                    <a:pt x="322" y="123"/>
                    <a:pt x="309" y="150"/>
                  </a:cubicBezTo>
                  <a:cubicBezTo>
                    <a:pt x="301" y="165"/>
                    <a:pt x="303" y="184"/>
                    <a:pt x="299" y="200"/>
                  </a:cubicBezTo>
                  <a:cubicBezTo>
                    <a:pt x="290" y="237"/>
                    <a:pt x="280" y="268"/>
                    <a:pt x="259" y="300"/>
                  </a:cubicBezTo>
                  <a:cubicBezTo>
                    <a:pt x="252" y="327"/>
                    <a:pt x="230" y="406"/>
                    <a:pt x="239" y="380"/>
                  </a:cubicBezTo>
                  <a:cubicBezTo>
                    <a:pt x="242" y="370"/>
                    <a:pt x="246" y="360"/>
                    <a:pt x="249" y="350"/>
                  </a:cubicBezTo>
                  <a:cubicBezTo>
                    <a:pt x="253" y="337"/>
                    <a:pt x="255" y="323"/>
                    <a:pt x="259" y="310"/>
                  </a:cubicBezTo>
                  <a:cubicBezTo>
                    <a:pt x="280" y="240"/>
                    <a:pt x="273" y="260"/>
                    <a:pt x="309" y="200"/>
                  </a:cubicBezTo>
                  <a:cubicBezTo>
                    <a:pt x="319" y="160"/>
                    <a:pt x="326" y="134"/>
                    <a:pt x="349" y="100"/>
                  </a:cubicBezTo>
                  <a:cubicBezTo>
                    <a:pt x="333" y="585"/>
                    <a:pt x="327" y="446"/>
                    <a:pt x="369" y="280"/>
                  </a:cubicBezTo>
                  <a:cubicBezTo>
                    <a:pt x="372" y="240"/>
                    <a:pt x="369" y="199"/>
                    <a:pt x="379" y="160"/>
                  </a:cubicBezTo>
                  <a:cubicBezTo>
                    <a:pt x="382" y="147"/>
                    <a:pt x="386" y="187"/>
                    <a:pt x="389" y="200"/>
                  </a:cubicBezTo>
                  <a:cubicBezTo>
                    <a:pt x="393" y="220"/>
                    <a:pt x="395" y="240"/>
                    <a:pt x="399" y="260"/>
                  </a:cubicBezTo>
                  <a:cubicBezTo>
                    <a:pt x="408" y="307"/>
                    <a:pt x="422" y="346"/>
                    <a:pt x="439" y="390"/>
                  </a:cubicBezTo>
                  <a:cubicBezTo>
                    <a:pt x="447" y="410"/>
                    <a:pt x="452" y="430"/>
                    <a:pt x="459" y="450"/>
                  </a:cubicBezTo>
                  <a:cubicBezTo>
                    <a:pt x="462" y="460"/>
                    <a:pt x="469" y="480"/>
                    <a:pt x="469" y="480"/>
                  </a:cubicBezTo>
                  <a:cubicBezTo>
                    <a:pt x="464" y="379"/>
                    <a:pt x="479" y="259"/>
                    <a:pt x="419" y="170"/>
                  </a:cubicBezTo>
                  <a:cubicBezTo>
                    <a:pt x="416" y="153"/>
                    <a:pt x="413" y="136"/>
                    <a:pt x="409" y="120"/>
                  </a:cubicBezTo>
                  <a:cubicBezTo>
                    <a:pt x="403" y="100"/>
                    <a:pt x="386" y="39"/>
                    <a:pt x="389" y="60"/>
                  </a:cubicBezTo>
                  <a:cubicBezTo>
                    <a:pt x="392" y="80"/>
                    <a:pt x="391" y="101"/>
                    <a:pt x="399" y="120"/>
                  </a:cubicBezTo>
                  <a:cubicBezTo>
                    <a:pt x="405" y="133"/>
                    <a:pt x="421" y="139"/>
                    <a:pt x="429" y="150"/>
                  </a:cubicBezTo>
                  <a:cubicBezTo>
                    <a:pt x="460" y="191"/>
                    <a:pt x="478" y="238"/>
                    <a:pt x="509" y="280"/>
                  </a:cubicBezTo>
                  <a:cubicBezTo>
                    <a:pt x="516" y="300"/>
                    <a:pt x="522" y="320"/>
                    <a:pt x="529" y="340"/>
                  </a:cubicBezTo>
                  <a:cubicBezTo>
                    <a:pt x="532" y="350"/>
                    <a:pt x="522" y="320"/>
                    <a:pt x="519" y="310"/>
                  </a:cubicBezTo>
                  <a:cubicBezTo>
                    <a:pt x="511" y="287"/>
                    <a:pt x="492" y="270"/>
                    <a:pt x="479" y="250"/>
                  </a:cubicBezTo>
                  <a:cubicBezTo>
                    <a:pt x="449" y="203"/>
                    <a:pt x="435" y="162"/>
                    <a:pt x="419" y="110"/>
                  </a:cubicBezTo>
                  <a:cubicBezTo>
                    <a:pt x="413" y="90"/>
                    <a:pt x="390" y="31"/>
                    <a:pt x="399" y="50"/>
                  </a:cubicBezTo>
                  <a:cubicBezTo>
                    <a:pt x="431" y="114"/>
                    <a:pt x="476" y="172"/>
                    <a:pt x="519" y="230"/>
                  </a:cubicBezTo>
                  <a:cubicBezTo>
                    <a:pt x="538" y="288"/>
                    <a:pt x="514" y="235"/>
                    <a:pt x="559" y="280"/>
                  </a:cubicBezTo>
                  <a:cubicBezTo>
                    <a:pt x="567" y="288"/>
                    <a:pt x="579" y="322"/>
                    <a:pt x="579" y="310"/>
                  </a:cubicBezTo>
                  <a:cubicBezTo>
                    <a:pt x="579" y="261"/>
                    <a:pt x="557" y="248"/>
                    <a:pt x="529" y="220"/>
                  </a:cubicBezTo>
                  <a:cubicBezTo>
                    <a:pt x="516" y="181"/>
                    <a:pt x="489" y="155"/>
                    <a:pt x="469" y="120"/>
                  </a:cubicBezTo>
                  <a:cubicBezTo>
                    <a:pt x="448" y="83"/>
                    <a:pt x="443" y="46"/>
                    <a:pt x="419" y="10"/>
                  </a:cubicBezTo>
                  <a:cubicBezTo>
                    <a:pt x="431" y="57"/>
                    <a:pt x="441" y="84"/>
                    <a:pt x="489" y="100"/>
                  </a:cubicBezTo>
                  <a:cubicBezTo>
                    <a:pt x="537" y="148"/>
                    <a:pt x="582" y="202"/>
                    <a:pt x="639" y="240"/>
                  </a:cubicBezTo>
                  <a:cubicBezTo>
                    <a:pt x="646" y="250"/>
                    <a:pt x="654" y="259"/>
                    <a:pt x="659" y="270"/>
                  </a:cubicBezTo>
                  <a:cubicBezTo>
                    <a:pt x="664" y="279"/>
                    <a:pt x="680" y="300"/>
                    <a:pt x="669" y="300"/>
                  </a:cubicBezTo>
                  <a:cubicBezTo>
                    <a:pt x="657" y="300"/>
                    <a:pt x="657" y="279"/>
                    <a:pt x="649" y="270"/>
                  </a:cubicBezTo>
                  <a:cubicBezTo>
                    <a:pt x="640" y="259"/>
                    <a:pt x="628" y="251"/>
                    <a:pt x="619" y="240"/>
                  </a:cubicBezTo>
                  <a:cubicBezTo>
                    <a:pt x="604" y="221"/>
                    <a:pt x="596" y="197"/>
                    <a:pt x="579" y="180"/>
                  </a:cubicBezTo>
                  <a:cubicBezTo>
                    <a:pt x="549" y="150"/>
                    <a:pt x="519" y="120"/>
                    <a:pt x="489" y="90"/>
                  </a:cubicBezTo>
                  <a:cubicBezTo>
                    <a:pt x="472" y="73"/>
                    <a:pt x="429" y="50"/>
                    <a:pt x="429" y="50"/>
                  </a:cubicBezTo>
                  <a:cubicBezTo>
                    <a:pt x="503" y="25"/>
                    <a:pt x="523" y="93"/>
                    <a:pt x="579" y="130"/>
                  </a:cubicBezTo>
                  <a:cubicBezTo>
                    <a:pt x="590" y="163"/>
                    <a:pt x="618" y="187"/>
                    <a:pt x="629" y="220"/>
                  </a:cubicBezTo>
                  <a:cubicBezTo>
                    <a:pt x="636" y="240"/>
                    <a:pt x="642" y="260"/>
                    <a:pt x="649" y="280"/>
                  </a:cubicBezTo>
                  <a:cubicBezTo>
                    <a:pt x="653" y="291"/>
                    <a:pt x="664" y="299"/>
                    <a:pt x="669" y="310"/>
                  </a:cubicBezTo>
                  <a:cubicBezTo>
                    <a:pt x="674" y="319"/>
                    <a:pt x="690" y="340"/>
                    <a:pt x="679" y="340"/>
                  </a:cubicBezTo>
                  <a:cubicBezTo>
                    <a:pt x="667" y="340"/>
                    <a:pt x="665" y="320"/>
                    <a:pt x="659" y="310"/>
                  </a:cubicBezTo>
                  <a:cubicBezTo>
                    <a:pt x="649" y="294"/>
                    <a:pt x="639" y="277"/>
                    <a:pt x="629" y="260"/>
                  </a:cubicBezTo>
                  <a:cubicBezTo>
                    <a:pt x="620" y="223"/>
                    <a:pt x="564" y="115"/>
                    <a:pt x="539" y="90"/>
                  </a:cubicBezTo>
                  <a:cubicBezTo>
                    <a:pt x="517" y="68"/>
                    <a:pt x="507" y="54"/>
                    <a:pt x="479" y="40"/>
                  </a:cubicBezTo>
                  <a:cubicBezTo>
                    <a:pt x="470" y="35"/>
                    <a:pt x="438" y="30"/>
                    <a:pt x="449" y="30"/>
                  </a:cubicBezTo>
                  <a:cubicBezTo>
                    <a:pt x="473" y="30"/>
                    <a:pt x="496" y="37"/>
                    <a:pt x="519" y="40"/>
                  </a:cubicBezTo>
                  <a:cubicBezTo>
                    <a:pt x="562" y="105"/>
                    <a:pt x="604" y="165"/>
                    <a:pt x="659" y="220"/>
                  </a:cubicBezTo>
                  <a:cubicBezTo>
                    <a:pt x="662" y="230"/>
                    <a:pt x="664" y="241"/>
                    <a:pt x="669" y="250"/>
                  </a:cubicBezTo>
                  <a:cubicBezTo>
                    <a:pt x="681" y="271"/>
                    <a:pt x="709" y="310"/>
                    <a:pt x="709" y="310"/>
                  </a:cubicBezTo>
                  <a:cubicBezTo>
                    <a:pt x="712" y="323"/>
                    <a:pt x="729" y="340"/>
                    <a:pt x="719" y="350"/>
                  </a:cubicBezTo>
                  <a:cubicBezTo>
                    <a:pt x="711" y="358"/>
                    <a:pt x="699" y="336"/>
                    <a:pt x="689" y="330"/>
                  </a:cubicBezTo>
                  <a:cubicBezTo>
                    <a:pt x="676" y="323"/>
                    <a:pt x="662" y="317"/>
                    <a:pt x="649" y="310"/>
                  </a:cubicBezTo>
                  <a:cubicBezTo>
                    <a:pt x="588" y="275"/>
                    <a:pt x="538" y="218"/>
                    <a:pt x="499" y="160"/>
                  </a:cubicBezTo>
                  <a:cubicBezTo>
                    <a:pt x="439" y="69"/>
                    <a:pt x="480" y="90"/>
                    <a:pt x="419" y="70"/>
                  </a:cubicBezTo>
                  <a:cubicBezTo>
                    <a:pt x="433" y="139"/>
                    <a:pt x="451" y="147"/>
                    <a:pt x="489" y="200"/>
                  </a:cubicBezTo>
                  <a:cubicBezTo>
                    <a:pt x="507" y="226"/>
                    <a:pt x="520" y="273"/>
                    <a:pt x="529" y="300"/>
                  </a:cubicBezTo>
                  <a:cubicBezTo>
                    <a:pt x="539" y="330"/>
                    <a:pt x="549" y="360"/>
                    <a:pt x="559" y="390"/>
                  </a:cubicBezTo>
                  <a:cubicBezTo>
                    <a:pt x="562" y="400"/>
                    <a:pt x="569" y="420"/>
                    <a:pt x="569" y="420"/>
                  </a:cubicBezTo>
                  <a:cubicBezTo>
                    <a:pt x="587" y="347"/>
                    <a:pt x="554" y="296"/>
                    <a:pt x="529" y="230"/>
                  </a:cubicBezTo>
                  <a:cubicBezTo>
                    <a:pt x="524" y="217"/>
                    <a:pt x="523" y="203"/>
                    <a:pt x="519" y="190"/>
                  </a:cubicBezTo>
                  <a:cubicBezTo>
                    <a:pt x="513" y="170"/>
                    <a:pt x="499" y="130"/>
                    <a:pt x="499" y="130"/>
                  </a:cubicBezTo>
                  <a:cubicBezTo>
                    <a:pt x="471" y="213"/>
                    <a:pt x="495" y="310"/>
                    <a:pt x="459" y="390"/>
                  </a:cubicBezTo>
                  <a:cubicBezTo>
                    <a:pt x="446" y="419"/>
                    <a:pt x="437" y="331"/>
                    <a:pt x="429" y="300"/>
                  </a:cubicBezTo>
                  <a:cubicBezTo>
                    <a:pt x="418" y="256"/>
                    <a:pt x="404" y="218"/>
                    <a:pt x="379" y="180"/>
                  </a:cubicBezTo>
                  <a:cubicBezTo>
                    <a:pt x="374" y="153"/>
                    <a:pt x="374" y="31"/>
                    <a:pt x="349" y="130"/>
                  </a:cubicBezTo>
                  <a:cubicBezTo>
                    <a:pt x="346" y="240"/>
                    <a:pt x="400" y="552"/>
                    <a:pt x="339" y="460"/>
                  </a:cubicBezTo>
                  <a:cubicBezTo>
                    <a:pt x="272" y="360"/>
                    <a:pt x="341" y="219"/>
                    <a:pt x="329" y="100"/>
                  </a:cubicBezTo>
                  <a:cubicBezTo>
                    <a:pt x="327" y="82"/>
                    <a:pt x="315" y="133"/>
                    <a:pt x="309" y="150"/>
                  </a:cubicBezTo>
                  <a:cubicBezTo>
                    <a:pt x="305" y="160"/>
                    <a:pt x="303" y="170"/>
                    <a:pt x="299" y="180"/>
                  </a:cubicBezTo>
                  <a:cubicBezTo>
                    <a:pt x="293" y="194"/>
                    <a:pt x="285" y="206"/>
                    <a:pt x="279" y="220"/>
                  </a:cubicBezTo>
                  <a:cubicBezTo>
                    <a:pt x="247" y="300"/>
                    <a:pt x="247" y="387"/>
                    <a:pt x="199" y="460"/>
                  </a:cubicBezTo>
                  <a:cubicBezTo>
                    <a:pt x="188" y="129"/>
                    <a:pt x="222" y="52"/>
                    <a:pt x="169" y="210"/>
                  </a:cubicBezTo>
                  <a:cubicBezTo>
                    <a:pt x="165" y="221"/>
                    <a:pt x="149" y="223"/>
                    <a:pt x="139" y="230"/>
                  </a:cubicBezTo>
                  <a:cubicBezTo>
                    <a:pt x="103" y="301"/>
                    <a:pt x="73" y="334"/>
                    <a:pt x="29" y="400"/>
                  </a:cubicBezTo>
                  <a:cubicBezTo>
                    <a:pt x="13" y="424"/>
                    <a:pt x="73" y="364"/>
                    <a:pt x="89" y="340"/>
                  </a:cubicBezTo>
                  <a:cubicBezTo>
                    <a:pt x="96" y="330"/>
                    <a:pt x="101" y="319"/>
                    <a:pt x="109" y="310"/>
                  </a:cubicBezTo>
                  <a:cubicBezTo>
                    <a:pt x="138" y="276"/>
                    <a:pt x="163" y="270"/>
                    <a:pt x="199" y="250"/>
                  </a:cubicBezTo>
                  <a:cubicBezTo>
                    <a:pt x="302" y="193"/>
                    <a:pt x="221" y="223"/>
                    <a:pt x="289" y="200"/>
                  </a:cubicBezTo>
                  <a:cubicBezTo>
                    <a:pt x="296" y="190"/>
                    <a:pt x="300" y="178"/>
                    <a:pt x="309" y="170"/>
                  </a:cubicBezTo>
                  <a:cubicBezTo>
                    <a:pt x="337" y="147"/>
                    <a:pt x="371" y="176"/>
                    <a:pt x="299" y="140"/>
                  </a:cubicBezTo>
                  <a:cubicBezTo>
                    <a:pt x="289" y="150"/>
                    <a:pt x="281" y="162"/>
                    <a:pt x="269" y="170"/>
                  </a:cubicBezTo>
                  <a:cubicBezTo>
                    <a:pt x="260" y="176"/>
                    <a:pt x="246" y="173"/>
                    <a:pt x="239" y="180"/>
                  </a:cubicBezTo>
                  <a:cubicBezTo>
                    <a:pt x="204" y="215"/>
                    <a:pt x="185" y="264"/>
                    <a:pt x="149" y="300"/>
                  </a:cubicBezTo>
                  <a:cubicBezTo>
                    <a:pt x="146" y="310"/>
                    <a:pt x="144" y="321"/>
                    <a:pt x="139" y="330"/>
                  </a:cubicBezTo>
                  <a:cubicBezTo>
                    <a:pt x="134" y="341"/>
                    <a:pt x="108" y="356"/>
                    <a:pt x="119" y="360"/>
                  </a:cubicBezTo>
                  <a:cubicBezTo>
                    <a:pt x="136" y="366"/>
                    <a:pt x="152" y="346"/>
                    <a:pt x="169" y="340"/>
                  </a:cubicBezTo>
                  <a:cubicBezTo>
                    <a:pt x="182" y="336"/>
                    <a:pt x="196" y="333"/>
                    <a:pt x="209" y="330"/>
                  </a:cubicBezTo>
                  <a:cubicBezTo>
                    <a:pt x="261" y="298"/>
                    <a:pt x="308" y="264"/>
                    <a:pt x="359" y="230"/>
                  </a:cubicBezTo>
                  <a:cubicBezTo>
                    <a:pt x="373" y="221"/>
                    <a:pt x="339" y="256"/>
                    <a:pt x="329" y="270"/>
                  </a:cubicBezTo>
                  <a:cubicBezTo>
                    <a:pt x="308" y="300"/>
                    <a:pt x="284" y="337"/>
                    <a:pt x="269" y="370"/>
                  </a:cubicBezTo>
                  <a:cubicBezTo>
                    <a:pt x="260" y="389"/>
                    <a:pt x="249" y="430"/>
                    <a:pt x="249" y="430"/>
                  </a:cubicBezTo>
                  <a:cubicBezTo>
                    <a:pt x="252" y="347"/>
                    <a:pt x="234" y="260"/>
                    <a:pt x="259" y="180"/>
                  </a:cubicBezTo>
                  <a:cubicBezTo>
                    <a:pt x="271" y="141"/>
                    <a:pt x="279" y="260"/>
                    <a:pt x="289" y="300"/>
                  </a:cubicBezTo>
                  <a:cubicBezTo>
                    <a:pt x="294" y="320"/>
                    <a:pt x="309" y="360"/>
                    <a:pt x="309" y="360"/>
                  </a:cubicBezTo>
                  <a:cubicBezTo>
                    <a:pt x="347" y="293"/>
                    <a:pt x="364" y="234"/>
                    <a:pt x="379" y="160"/>
                  </a:cubicBezTo>
                  <a:cubicBezTo>
                    <a:pt x="405" y="238"/>
                    <a:pt x="379" y="153"/>
                    <a:pt x="399" y="320"/>
                  </a:cubicBezTo>
                  <a:cubicBezTo>
                    <a:pt x="401" y="334"/>
                    <a:pt x="405" y="347"/>
                    <a:pt x="409" y="360"/>
                  </a:cubicBezTo>
                  <a:cubicBezTo>
                    <a:pt x="415" y="380"/>
                    <a:pt x="429" y="420"/>
                    <a:pt x="429" y="420"/>
                  </a:cubicBezTo>
                  <a:cubicBezTo>
                    <a:pt x="432" y="403"/>
                    <a:pt x="438" y="387"/>
                    <a:pt x="439" y="370"/>
                  </a:cubicBezTo>
                  <a:cubicBezTo>
                    <a:pt x="444" y="310"/>
                    <a:pt x="435" y="249"/>
                    <a:pt x="449" y="190"/>
                  </a:cubicBezTo>
                  <a:cubicBezTo>
                    <a:pt x="453" y="173"/>
                    <a:pt x="461" y="224"/>
                    <a:pt x="469" y="240"/>
                  </a:cubicBezTo>
                  <a:cubicBezTo>
                    <a:pt x="489" y="281"/>
                    <a:pt x="517" y="318"/>
                    <a:pt x="549" y="350"/>
                  </a:cubicBezTo>
                  <a:cubicBezTo>
                    <a:pt x="552" y="360"/>
                    <a:pt x="548" y="380"/>
                    <a:pt x="559" y="380"/>
                  </a:cubicBezTo>
                  <a:cubicBezTo>
                    <a:pt x="570" y="380"/>
                    <a:pt x="572" y="360"/>
                    <a:pt x="569" y="350"/>
                  </a:cubicBezTo>
                  <a:cubicBezTo>
                    <a:pt x="564" y="334"/>
                    <a:pt x="549" y="323"/>
                    <a:pt x="539" y="310"/>
                  </a:cubicBezTo>
                  <a:cubicBezTo>
                    <a:pt x="536" y="297"/>
                    <a:pt x="534" y="283"/>
                    <a:pt x="529" y="270"/>
                  </a:cubicBezTo>
                  <a:cubicBezTo>
                    <a:pt x="524" y="256"/>
                    <a:pt x="509" y="230"/>
                    <a:pt x="509" y="23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6" name="Freeform 83"/>
            <p:cNvSpPr>
              <a:spLocks/>
            </p:cNvSpPr>
            <p:nvPr/>
          </p:nvSpPr>
          <p:spPr bwMode="auto">
            <a:xfrm>
              <a:off x="9037" y="3306"/>
              <a:ext cx="610" cy="506"/>
            </a:xfrm>
            <a:custGeom>
              <a:avLst/>
              <a:gdLst>
                <a:gd name="T0" fmla="*/ 380 w 610"/>
                <a:gd name="T1" fmla="*/ 414 h 506"/>
                <a:gd name="T2" fmla="*/ 560 w 610"/>
                <a:gd name="T3" fmla="*/ 234 h 506"/>
                <a:gd name="T4" fmla="*/ 490 w 610"/>
                <a:gd name="T5" fmla="*/ 334 h 506"/>
                <a:gd name="T6" fmla="*/ 340 w 610"/>
                <a:gd name="T7" fmla="*/ 454 h 506"/>
                <a:gd name="T8" fmla="*/ 480 w 610"/>
                <a:gd name="T9" fmla="*/ 414 h 506"/>
                <a:gd name="T10" fmla="*/ 610 w 610"/>
                <a:gd name="T11" fmla="*/ 324 h 506"/>
                <a:gd name="T12" fmla="*/ 390 w 610"/>
                <a:gd name="T13" fmla="*/ 394 h 506"/>
                <a:gd name="T14" fmla="*/ 300 w 610"/>
                <a:gd name="T15" fmla="*/ 454 h 506"/>
                <a:gd name="T16" fmla="*/ 350 w 610"/>
                <a:gd name="T17" fmla="*/ 374 h 506"/>
                <a:gd name="T18" fmla="*/ 310 w 610"/>
                <a:gd name="T19" fmla="*/ 494 h 506"/>
                <a:gd name="T20" fmla="*/ 360 w 610"/>
                <a:gd name="T21" fmla="*/ 394 h 506"/>
                <a:gd name="T22" fmla="*/ 430 w 610"/>
                <a:gd name="T23" fmla="*/ 264 h 506"/>
                <a:gd name="T24" fmla="*/ 440 w 610"/>
                <a:gd name="T25" fmla="*/ 344 h 506"/>
                <a:gd name="T26" fmla="*/ 380 w 610"/>
                <a:gd name="T27" fmla="*/ 464 h 506"/>
                <a:gd name="T28" fmla="*/ 410 w 610"/>
                <a:gd name="T29" fmla="*/ 404 h 506"/>
                <a:gd name="T30" fmla="*/ 520 w 610"/>
                <a:gd name="T31" fmla="*/ 274 h 506"/>
                <a:gd name="T32" fmla="*/ 470 w 610"/>
                <a:gd name="T33" fmla="*/ 334 h 506"/>
                <a:gd name="T34" fmla="*/ 410 w 610"/>
                <a:gd name="T35" fmla="*/ 454 h 506"/>
                <a:gd name="T36" fmla="*/ 460 w 610"/>
                <a:gd name="T37" fmla="*/ 394 h 506"/>
                <a:gd name="T38" fmla="*/ 560 w 610"/>
                <a:gd name="T39" fmla="*/ 284 h 506"/>
                <a:gd name="T40" fmla="*/ 490 w 610"/>
                <a:gd name="T41" fmla="*/ 314 h 506"/>
                <a:gd name="T42" fmla="*/ 360 w 610"/>
                <a:gd name="T43" fmla="*/ 404 h 506"/>
                <a:gd name="T44" fmla="*/ 280 w 610"/>
                <a:gd name="T45" fmla="*/ 314 h 506"/>
                <a:gd name="T46" fmla="*/ 310 w 610"/>
                <a:gd name="T47" fmla="*/ 214 h 506"/>
                <a:gd name="T48" fmla="*/ 300 w 610"/>
                <a:gd name="T49" fmla="*/ 224 h 506"/>
                <a:gd name="T50" fmla="*/ 370 w 610"/>
                <a:gd name="T51" fmla="*/ 314 h 506"/>
                <a:gd name="T52" fmla="*/ 360 w 610"/>
                <a:gd name="T53" fmla="*/ 424 h 506"/>
                <a:gd name="T54" fmla="*/ 320 w 610"/>
                <a:gd name="T55" fmla="*/ 444 h 506"/>
                <a:gd name="T56" fmla="*/ 280 w 610"/>
                <a:gd name="T57" fmla="*/ 324 h 506"/>
                <a:gd name="T58" fmla="*/ 220 w 610"/>
                <a:gd name="T59" fmla="*/ 224 h 506"/>
                <a:gd name="T60" fmla="*/ 130 w 610"/>
                <a:gd name="T61" fmla="*/ 264 h 506"/>
                <a:gd name="T62" fmla="*/ 110 w 610"/>
                <a:gd name="T63" fmla="*/ 204 h 506"/>
                <a:gd name="T64" fmla="*/ 230 w 610"/>
                <a:gd name="T65" fmla="*/ 414 h 506"/>
                <a:gd name="T66" fmla="*/ 90 w 610"/>
                <a:gd name="T67" fmla="*/ 254 h 506"/>
                <a:gd name="T68" fmla="*/ 160 w 610"/>
                <a:gd name="T69" fmla="*/ 434 h 506"/>
                <a:gd name="T70" fmla="*/ 150 w 610"/>
                <a:gd name="T71" fmla="*/ 394 h 506"/>
                <a:gd name="T72" fmla="*/ 40 w 610"/>
                <a:gd name="T73" fmla="*/ 294 h 506"/>
                <a:gd name="T74" fmla="*/ 190 w 610"/>
                <a:gd name="T75" fmla="*/ 404 h 506"/>
                <a:gd name="T76" fmla="*/ 0 w 610"/>
                <a:gd name="T77" fmla="*/ 224 h 506"/>
                <a:gd name="T78" fmla="*/ 210 w 610"/>
                <a:gd name="T79" fmla="*/ 274 h 506"/>
                <a:gd name="T80" fmla="*/ 190 w 610"/>
                <a:gd name="T81" fmla="*/ 204 h 506"/>
                <a:gd name="T82" fmla="*/ 280 w 610"/>
                <a:gd name="T83" fmla="*/ 464 h 506"/>
                <a:gd name="T84" fmla="*/ 370 w 610"/>
                <a:gd name="T85" fmla="*/ 194 h 506"/>
                <a:gd name="T86" fmla="*/ 310 w 610"/>
                <a:gd name="T87" fmla="*/ 334 h 506"/>
                <a:gd name="T88" fmla="*/ 310 w 610"/>
                <a:gd name="T89" fmla="*/ 374 h 506"/>
                <a:gd name="T90" fmla="*/ 410 w 610"/>
                <a:gd name="T91" fmla="*/ 254 h 506"/>
                <a:gd name="T92" fmla="*/ 360 w 610"/>
                <a:gd name="T93" fmla="*/ 384 h 506"/>
                <a:gd name="T94" fmla="*/ 370 w 610"/>
                <a:gd name="T95" fmla="*/ 394 h 506"/>
                <a:gd name="T96" fmla="*/ 550 w 610"/>
                <a:gd name="T97" fmla="*/ 294 h 506"/>
                <a:gd name="T98" fmla="*/ 410 w 610"/>
                <a:gd name="T99" fmla="*/ 384 h 506"/>
                <a:gd name="T100" fmla="*/ 510 w 610"/>
                <a:gd name="T101" fmla="*/ 354 h 50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10" h="506">
                  <a:moveTo>
                    <a:pt x="320" y="454"/>
                  </a:moveTo>
                  <a:cubicBezTo>
                    <a:pt x="340" y="441"/>
                    <a:pt x="357" y="422"/>
                    <a:pt x="380" y="414"/>
                  </a:cubicBezTo>
                  <a:cubicBezTo>
                    <a:pt x="448" y="391"/>
                    <a:pt x="510" y="374"/>
                    <a:pt x="570" y="334"/>
                  </a:cubicBezTo>
                  <a:cubicBezTo>
                    <a:pt x="567" y="301"/>
                    <a:pt x="575" y="264"/>
                    <a:pt x="560" y="234"/>
                  </a:cubicBezTo>
                  <a:cubicBezTo>
                    <a:pt x="553" y="221"/>
                    <a:pt x="547" y="261"/>
                    <a:pt x="540" y="274"/>
                  </a:cubicBezTo>
                  <a:cubicBezTo>
                    <a:pt x="521" y="306"/>
                    <a:pt x="518" y="306"/>
                    <a:pt x="490" y="334"/>
                  </a:cubicBezTo>
                  <a:cubicBezTo>
                    <a:pt x="473" y="384"/>
                    <a:pt x="443" y="426"/>
                    <a:pt x="390" y="444"/>
                  </a:cubicBezTo>
                  <a:cubicBezTo>
                    <a:pt x="374" y="449"/>
                    <a:pt x="356" y="450"/>
                    <a:pt x="340" y="454"/>
                  </a:cubicBezTo>
                  <a:cubicBezTo>
                    <a:pt x="330" y="457"/>
                    <a:pt x="301" y="469"/>
                    <a:pt x="310" y="464"/>
                  </a:cubicBezTo>
                  <a:cubicBezTo>
                    <a:pt x="364" y="437"/>
                    <a:pt x="422" y="428"/>
                    <a:pt x="480" y="414"/>
                  </a:cubicBezTo>
                  <a:cubicBezTo>
                    <a:pt x="539" y="370"/>
                    <a:pt x="506" y="393"/>
                    <a:pt x="580" y="344"/>
                  </a:cubicBezTo>
                  <a:cubicBezTo>
                    <a:pt x="590" y="337"/>
                    <a:pt x="610" y="324"/>
                    <a:pt x="610" y="324"/>
                  </a:cubicBezTo>
                  <a:cubicBezTo>
                    <a:pt x="570" y="311"/>
                    <a:pt x="551" y="324"/>
                    <a:pt x="510" y="334"/>
                  </a:cubicBezTo>
                  <a:cubicBezTo>
                    <a:pt x="472" y="359"/>
                    <a:pt x="429" y="372"/>
                    <a:pt x="390" y="394"/>
                  </a:cubicBezTo>
                  <a:cubicBezTo>
                    <a:pt x="369" y="406"/>
                    <a:pt x="350" y="421"/>
                    <a:pt x="330" y="434"/>
                  </a:cubicBezTo>
                  <a:cubicBezTo>
                    <a:pt x="320" y="441"/>
                    <a:pt x="300" y="454"/>
                    <a:pt x="300" y="454"/>
                  </a:cubicBezTo>
                  <a:cubicBezTo>
                    <a:pt x="330" y="384"/>
                    <a:pt x="357" y="318"/>
                    <a:pt x="400" y="254"/>
                  </a:cubicBezTo>
                  <a:cubicBezTo>
                    <a:pt x="386" y="309"/>
                    <a:pt x="392" y="332"/>
                    <a:pt x="350" y="374"/>
                  </a:cubicBezTo>
                  <a:cubicBezTo>
                    <a:pt x="325" y="501"/>
                    <a:pt x="359" y="364"/>
                    <a:pt x="320" y="454"/>
                  </a:cubicBezTo>
                  <a:cubicBezTo>
                    <a:pt x="315" y="467"/>
                    <a:pt x="304" y="506"/>
                    <a:pt x="310" y="494"/>
                  </a:cubicBezTo>
                  <a:cubicBezTo>
                    <a:pt x="319" y="475"/>
                    <a:pt x="321" y="453"/>
                    <a:pt x="330" y="434"/>
                  </a:cubicBezTo>
                  <a:cubicBezTo>
                    <a:pt x="337" y="419"/>
                    <a:pt x="352" y="409"/>
                    <a:pt x="360" y="394"/>
                  </a:cubicBezTo>
                  <a:cubicBezTo>
                    <a:pt x="423" y="280"/>
                    <a:pt x="327" y="411"/>
                    <a:pt x="420" y="294"/>
                  </a:cubicBezTo>
                  <a:cubicBezTo>
                    <a:pt x="423" y="284"/>
                    <a:pt x="424" y="273"/>
                    <a:pt x="430" y="264"/>
                  </a:cubicBezTo>
                  <a:cubicBezTo>
                    <a:pt x="438" y="252"/>
                    <a:pt x="454" y="221"/>
                    <a:pt x="460" y="234"/>
                  </a:cubicBezTo>
                  <a:cubicBezTo>
                    <a:pt x="461" y="237"/>
                    <a:pt x="448" y="328"/>
                    <a:pt x="440" y="344"/>
                  </a:cubicBezTo>
                  <a:cubicBezTo>
                    <a:pt x="426" y="372"/>
                    <a:pt x="390" y="424"/>
                    <a:pt x="390" y="424"/>
                  </a:cubicBezTo>
                  <a:cubicBezTo>
                    <a:pt x="387" y="437"/>
                    <a:pt x="380" y="450"/>
                    <a:pt x="380" y="464"/>
                  </a:cubicBezTo>
                  <a:cubicBezTo>
                    <a:pt x="380" y="475"/>
                    <a:pt x="385" y="443"/>
                    <a:pt x="390" y="434"/>
                  </a:cubicBezTo>
                  <a:cubicBezTo>
                    <a:pt x="395" y="423"/>
                    <a:pt x="402" y="413"/>
                    <a:pt x="410" y="404"/>
                  </a:cubicBezTo>
                  <a:cubicBezTo>
                    <a:pt x="495" y="308"/>
                    <a:pt x="445" y="381"/>
                    <a:pt x="500" y="304"/>
                  </a:cubicBezTo>
                  <a:cubicBezTo>
                    <a:pt x="507" y="294"/>
                    <a:pt x="515" y="285"/>
                    <a:pt x="520" y="274"/>
                  </a:cubicBezTo>
                  <a:cubicBezTo>
                    <a:pt x="525" y="265"/>
                    <a:pt x="537" y="237"/>
                    <a:pt x="530" y="244"/>
                  </a:cubicBezTo>
                  <a:cubicBezTo>
                    <a:pt x="491" y="283"/>
                    <a:pt x="523" y="299"/>
                    <a:pt x="470" y="334"/>
                  </a:cubicBezTo>
                  <a:cubicBezTo>
                    <a:pt x="463" y="354"/>
                    <a:pt x="459" y="375"/>
                    <a:pt x="450" y="394"/>
                  </a:cubicBezTo>
                  <a:cubicBezTo>
                    <a:pt x="439" y="415"/>
                    <a:pt x="410" y="454"/>
                    <a:pt x="410" y="454"/>
                  </a:cubicBezTo>
                  <a:cubicBezTo>
                    <a:pt x="413" y="441"/>
                    <a:pt x="411" y="425"/>
                    <a:pt x="420" y="414"/>
                  </a:cubicBezTo>
                  <a:cubicBezTo>
                    <a:pt x="430" y="403"/>
                    <a:pt x="448" y="403"/>
                    <a:pt x="460" y="394"/>
                  </a:cubicBezTo>
                  <a:cubicBezTo>
                    <a:pt x="490" y="372"/>
                    <a:pt x="523" y="341"/>
                    <a:pt x="550" y="314"/>
                  </a:cubicBezTo>
                  <a:cubicBezTo>
                    <a:pt x="553" y="304"/>
                    <a:pt x="555" y="293"/>
                    <a:pt x="560" y="284"/>
                  </a:cubicBezTo>
                  <a:cubicBezTo>
                    <a:pt x="565" y="273"/>
                    <a:pt x="592" y="254"/>
                    <a:pt x="580" y="254"/>
                  </a:cubicBezTo>
                  <a:cubicBezTo>
                    <a:pt x="565" y="254"/>
                    <a:pt x="503" y="305"/>
                    <a:pt x="490" y="314"/>
                  </a:cubicBezTo>
                  <a:cubicBezTo>
                    <a:pt x="474" y="325"/>
                    <a:pt x="456" y="333"/>
                    <a:pt x="440" y="344"/>
                  </a:cubicBezTo>
                  <a:cubicBezTo>
                    <a:pt x="413" y="363"/>
                    <a:pt x="392" y="393"/>
                    <a:pt x="360" y="404"/>
                  </a:cubicBezTo>
                  <a:cubicBezTo>
                    <a:pt x="319" y="418"/>
                    <a:pt x="276" y="440"/>
                    <a:pt x="240" y="464"/>
                  </a:cubicBezTo>
                  <a:cubicBezTo>
                    <a:pt x="249" y="391"/>
                    <a:pt x="255" y="375"/>
                    <a:pt x="280" y="314"/>
                  </a:cubicBezTo>
                  <a:cubicBezTo>
                    <a:pt x="288" y="294"/>
                    <a:pt x="294" y="274"/>
                    <a:pt x="300" y="254"/>
                  </a:cubicBezTo>
                  <a:cubicBezTo>
                    <a:pt x="304" y="241"/>
                    <a:pt x="310" y="200"/>
                    <a:pt x="310" y="214"/>
                  </a:cubicBezTo>
                  <a:cubicBezTo>
                    <a:pt x="310" y="285"/>
                    <a:pt x="294" y="317"/>
                    <a:pt x="260" y="374"/>
                  </a:cubicBezTo>
                  <a:cubicBezTo>
                    <a:pt x="269" y="320"/>
                    <a:pt x="287" y="277"/>
                    <a:pt x="300" y="224"/>
                  </a:cubicBezTo>
                  <a:cubicBezTo>
                    <a:pt x="312" y="486"/>
                    <a:pt x="286" y="477"/>
                    <a:pt x="360" y="354"/>
                  </a:cubicBezTo>
                  <a:cubicBezTo>
                    <a:pt x="363" y="341"/>
                    <a:pt x="365" y="327"/>
                    <a:pt x="370" y="314"/>
                  </a:cubicBezTo>
                  <a:cubicBezTo>
                    <a:pt x="381" y="286"/>
                    <a:pt x="410" y="234"/>
                    <a:pt x="410" y="234"/>
                  </a:cubicBezTo>
                  <a:cubicBezTo>
                    <a:pt x="402" y="332"/>
                    <a:pt x="407" y="353"/>
                    <a:pt x="360" y="424"/>
                  </a:cubicBezTo>
                  <a:cubicBezTo>
                    <a:pt x="353" y="414"/>
                    <a:pt x="342" y="406"/>
                    <a:pt x="340" y="394"/>
                  </a:cubicBezTo>
                  <a:cubicBezTo>
                    <a:pt x="321" y="258"/>
                    <a:pt x="339" y="0"/>
                    <a:pt x="320" y="444"/>
                  </a:cubicBezTo>
                  <a:cubicBezTo>
                    <a:pt x="313" y="414"/>
                    <a:pt x="311" y="383"/>
                    <a:pt x="300" y="354"/>
                  </a:cubicBezTo>
                  <a:cubicBezTo>
                    <a:pt x="296" y="343"/>
                    <a:pt x="285" y="335"/>
                    <a:pt x="280" y="324"/>
                  </a:cubicBezTo>
                  <a:cubicBezTo>
                    <a:pt x="262" y="282"/>
                    <a:pt x="259" y="257"/>
                    <a:pt x="250" y="214"/>
                  </a:cubicBezTo>
                  <a:cubicBezTo>
                    <a:pt x="240" y="285"/>
                    <a:pt x="239" y="414"/>
                    <a:pt x="220" y="224"/>
                  </a:cubicBezTo>
                  <a:cubicBezTo>
                    <a:pt x="192" y="445"/>
                    <a:pt x="228" y="402"/>
                    <a:pt x="150" y="324"/>
                  </a:cubicBezTo>
                  <a:cubicBezTo>
                    <a:pt x="143" y="304"/>
                    <a:pt x="137" y="284"/>
                    <a:pt x="130" y="264"/>
                  </a:cubicBezTo>
                  <a:cubicBezTo>
                    <a:pt x="127" y="254"/>
                    <a:pt x="123" y="244"/>
                    <a:pt x="120" y="234"/>
                  </a:cubicBezTo>
                  <a:cubicBezTo>
                    <a:pt x="117" y="224"/>
                    <a:pt x="110" y="204"/>
                    <a:pt x="110" y="204"/>
                  </a:cubicBezTo>
                  <a:cubicBezTo>
                    <a:pt x="122" y="287"/>
                    <a:pt x="129" y="284"/>
                    <a:pt x="180" y="344"/>
                  </a:cubicBezTo>
                  <a:cubicBezTo>
                    <a:pt x="187" y="352"/>
                    <a:pt x="239" y="396"/>
                    <a:pt x="230" y="414"/>
                  </a:cubicBezTo>
                  <a:cubicBezTo>
                    <a:pt x="225" y="425"/>
                    <a:pt x="210" y="401"/>
                    <a:pt x="200" y="394"/>
                  </a:cubicBezTo>
                  <a:cubicBezTo>
                    <a:pt x="167" y="344"/>
                    <a:pt x="132" y="296"/>
                    <a:pt x="90" y="254"/>
                  </a:cubicBezTo>
                  <a:cubicBezTo>
                    <a:pt x="123" y="388"/>
                    <a:pt x="91" y="345"/>
                    <a:pt x="150" y="404"/>
                  </a:cubicBezTo>
                  <a:cubicBezTo>
                    <a:pt x="153" y="414"/>
                    <a:pt x="155" y="425"/>
                    <a:pt x="160" y="434"/>
                  </a:cubicBezTo>
                  <a:cubicBezTo>
                    <a:pt x="172" y="455"/>
                    <a:pt x="200" y="494"/>
                    <a:pt x="200" y="494"/>
                  </a:cubicBezTo>
                  <a:cubicBezTo>
                    <a:pt x="184" y="412"/>
                    <a:pt x="203" y="471"/>
                    <a:pt x="150" y="394"/>
                  </a:cubicBezTo>
                  <a:cubicBezTo>
                    <a:pt x="112" y="339"/>
                    <a:pt x="102" y="299"/>
                    <a:pt x="50" y="264"/>
                  </a:cubicBezTo>
                  <a:cubicBezTo>
                    <a:pt x="47" y="274"/>
                    <a:pt x="37" y="284"/>
                    <a:pt x="40" y="294"/>
                  </a:cubicBezTo>
                  <a:cubicBezTo>
                    <a:pt x="54" y="349"/>
                    <a:pt x="159" y="429"/>
                    <a:pt x="210" y="454"/>
                  </a:cubicBezTo>
                  <a:cubicBezTo>
                    <a:pt x="203" y="437"/>
                    <a:pt x="201" y="418"/>
                    <a:pt x="190" y="404"/>
                  </a:cubicBezTo>
                  <a:cubicBezTo>
                    <a:pt x="170" y="378"/>
                    <a:pt x="143" y="357"/>
                    <a:pt x="120" y="334"/>
                  </a:cubicBezTo>
                  <a:cubicBezTo>
                    <a:pt x="87" y="301"/>
                    <a:pt x="44" y="239"/>
                    <a:pt x="0" y="224"/>
                  </a:cubicBezTo>
                  <a:cubicBezTo>
                    <a:pt x="63" y="329"/>
                    <a:pt x="142" y="366"/>
                    <a:pt x="220" y="444"/>
                  </a:cubicBezTo>
                  <a:cubicBezTo>
                    <a:pt x="252" y="380"/>
                    <a:pt x="233" y="336"/>
                    <a:pt x="210" y="274"/>
                  </a:cubicBezTo>
                  <a:cubicBezTo>
                    <a:pt x="205" y="261"/>
                    <a:pt x="204" y="247"/>
                    <a:pt x="200" y="234"/>
                  </a:cubicBezTo>
                  <a:cubicBezTo>
                    <a:pt x="197" y="224"/>
                    <a:pt x="190" y="193"/>
                    <a:pt x="190" y="204"/>
                  </a:cubicBezTo>
                  <a:cubicBezTo>
                    <a:pt x="190" y="253"/>
                    <a:pt x="209" y="301"/>
                    <a:pt x="230" y="344"/>
                  </a:cubicBezTo>
                  <a:cubicBezTo>
                    <a:pt x="240" y="393"/>
                    <a:pt x="253" y="423"/>
                    <a:pt x="280" y="464"/>
                  </a:cubicBezTo>
                  <a:cubicBezTo>
                    <a:pt x="327" y="433"/>
                    <a:pt x="319" y="411"/>
                    <a:pt x="330" y="354"/>
                  </a:cubicBezTo>
                  <a:cubicBezTo>
                    <a:pt x="351" y="244"/>
                    <a:pt x="341" y="280"/>
                    <a:pt x="370" y="194"/>
                  </a:cubicBezTo>
                  <a:cubicBezTo>
                    <a:pt x="375" y="180"/>
                    <a:pt x="356" y="220"/>
                    <a:pt x="350" y="234"/>
                  </a:cubicBezTo>
                  <a:cubicBezTo>
                    <a:pt x="335" y="270"/>
                    <a:pt x="332" y="301"/>
                    <a:pt x="310" y="334"/>
                  </a:cubicBezTo>
                  <a:cubicBezTo>
                    <a:pt x="307" y="347"/>
                    <a:pt x="305" y="361"/>
                    <a:pt x="300" y="374"/>
                  </a:cubicBezTo>
                  <a:cubicBezTo>
                    <a:pt x="290" y="398"/>
                    <a:pt x="251" y="433"/>
                    <a:pt x="310" y="374"/>
                  </a:cubicBezTo>
                  <a:cubicBezTo>
                    <a:pt x="333" y="306"/>
                    <a:pt x="299" y="385"/>
                    <a:pt x="370" y="314"/>
                  </a:cubicBezTo>
                  <a:cubicBezTo>
                    <a:pt x="387" y="297"/>
                    <a:pt x="397" y="274"/>
                    <a:pt x="410" y="254"/>
                  </a:cubicBezTo>
                  <a:cubicBezTo>
                    <a:pt x="417" y="244"/>
                    <a:pt x="430" y="224"/>
                    <a:pt x="430" y="224"/>
                  </a:cubicBezTo>
                  <a:cubicBezTo>
                    <a:pt x="416" y="280"/>
                    <a:pt x="392" y="336"/>
                    <a:pt x="360" y="384"/>
                  </a:cubicBezTo>
                  <a:cubicBezTo>
                    <a:pt x="353" y="394"/>
                    <a:pt x="332" y="406"/>
                    <a:pt x="340" y="414"/>
                  </a:cubicBezTo>
                  <a:cubicBezTo>
                    <a:pt x="348" y="422"/>
                    <a:pt x="359" y="399"/>
                    <a:pt x="370" y="394"/>
                  </a:cubicBezTo>
                  <a:cubicBezTo>
                    <a:pt x="379" y="389"/>
                    <a:pt x="390" y="387"/>
                    <a:pt x="400" y="384"/>
                  </a:cubicBezTo>
                  <a:cubicBezTo>
                    <a:pt x="442" y="342"/>
                    <a:pt x="493" y="313"/>
                    <a:pt x="550" y="294"/>
                  </a:cubicBezTo>
                  <a:cubicBezTo>
                    <a:pt x="513" y="322"/>
                    <a:pt x="478" y="337"/>
                    <a:pt x="440" y="364"/>
                  </a:cubicBezTo>
                  <a:cubicBezTo>
                    <a:pt x="430" y="371"/>
                    <a:pt x="399" y="380"/>
                    <a:pt x="410" y="384"/>
                  </a:cubicBezTo>
                  <a:cubicBezTo>
                    <a:pt x="429" y="390"/>
                    <a:pt x="450" y="377"/>
                    <a:pt x="470" y="374"/>
                  </a:cubicBezTo>
                  <a:cubicBezTo>
                    <a:pt x="483" y="367"/>
                    <a:pt x="497" y="362"/>
                    <a:pt x="510" y="354"/>
                  </a:cubicBezTo>
                  <a:cubicBezTo>
                    <a:pt x="531" y="342"/>
                    <a:pt x="570" y="314"/>
                    <a:pt x="570" y="314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7" name="Line 84"/>
            <p:cNvSpPr>
              <a:spLocks noChangeShapeType="1"/>
            </p:cNvSpPr>
            <p:nvPr/>
          </p:nvSpPr>
          <p:spPr bwMode="auto">
            <a:xfrm>
              <a:off x="2498" y="2324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8" name="Line 85"/>
            <p:cNvSpPr>
              <a:spLocks noChangeShapeType="1"/>
            </p:cNvSpPr>
            <p:nvPr/>
          </p:nvSpPr>
          <p:spPr bwMode="auto">
            <a:xfrm flipH="1">
              <a:off x="2678" y="2010"/>
              <a:ext cx="1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9" name="Line 86"/>
            <p:cNvSpPr>
              <a:spLocks noChangeShapeType="1"/>
            </p:cNvSpPr>
            <p:nvPr/>
          </p:nvSpPr>
          <p:spPr bwMode="auto">
            <a:xfrm flipH="1">
              <a:off x="2498" y="2010"/>
              <a:ext cx="18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0" name="Freeform 87"/>
            <p:cNvSpPr>
              <a:spLocks/>
            </p:cNvSpPr>
            <p:nvPr/>
          </p:nvSpPr>
          <p:spPr bwMode="auto">
            <a:xfrm>
              <a:off x="4811" y="1923"/>
              <a:ext cx="690" cy="387"/>
            </a:xfrm>
            <a:custGeom>
              <a:avLst/>
              <a:gdLst>
                <a:gd name="T0" fmla="*/ 282 w 690"/>
                <a:gd name="T1" fmla="*/ 30 h 387"/>
                <a:gd name="T2" fmla="*/ 195 w 690"/>
                <a:gd name="T3" fmla="*/ 72 h 387"/>
                <a:gd name="T4" fmla="*/ 114 w 690"/>
                <a:gd name="T5" fmla="*/ 132 h 387"/>
                <a:gd name="T6" fmla="*/ 78 w 690"/>
                <a:gd name="T7" fmla="*/ 207 h 387"/>
                <a:gd name="T8" fmla="*/ 36 w 690"/>
                <a:gd name="T9" fmla="*/ 270 h 387"/>
                <a:gd name="T10" fmla="*/ 6 w 690"/>
                <a:gd name="T11" fmla="*/ 315 h 387"/>
                <a:gd name="T12" fmla="*/ 87 w 690"/>
                <a:gd name="T13" fmla="*/ 282 h 387"/>
                <a:gd name="T14" fmla="*/ 177 w 690"/>
                <a:gd name="T15" fmla="*/ 204 h 387"/>
                <a:gd name="T16" fmla="*/ 165 w 690"/>
                <a:gd name="T17" fmla="*/ 264 h 387"/>
                <a:gd name="T18" fmla="*/ 141 w 690"/>
                <a:gd name="T19" fmla="*/ 300 h 387"/>
                <a:gd name="T20" fmla="*/ 213 w 690"/>
                <a:gd name="T21" fmla="*/ 267 h 387"/>
                <a:gd name="T22" fmla="*/ 240 w 690"/>
                <a:gd name="T23" fmla="*/ 285 h 387"/>
                <a:gd name="T24" fmla="*/ 228 w 690"/>
                <a:gd name="T25" fmla="*/ 336 h 387"/>
                <a:gd name="T26" fmla="*/ 246 w 690"/>
                <a:gd name="T27" fmla="*/ 333 h 387"/>
                <a:gd name="T28" fmla="*/ 336 w 690"/>
                <a:gd name="T29" fmla="*/ 189 h 387"/>
                <a:gd name="T30" fmla="*/ 330 w 690"/>
                <a:gd name="T31" fmla="*/ 366 h 387"/>
                <a:gd name="T32" fmla="*/ 336 w 690"/>
                <a:gd name="T33" fmla="*/ 345 h 387"/>
                <a:gd name="T34" fmla="*/ 372 w 690"/>
                <a:gd name="T35" fmla="*/ 246 h 387"/>
                <a:gd name="T36" fmla="*/ 411 w 690"/>
                <a:gd name="T37" fmla="*/ 339 h 387"/>
                <a:gd name="T38" fmla="*/ 423 w 690"/>
                <a:gd name="T39" fmla="*/ 366 h 387"/>
                <a:gd name="T40" fmla="*/ 456 w 690"/>
                <a:gd name="T41" fmla="*/ 306 h 387"/>
                <a:gd name="T42" fmla="*/ 474 w 690"/>
                <a:gd name="T43" fmla="*/ 276 h 387"/>
                <a:gd name="T44" fmla="*/ 498 w 690"/>
                <a:gd name="T45" fmla="*/ 270 h 387"/>
                <a:gd name="T46" fmla="*/ 543 w 690"/>
                <a:gd name="T47" fmla="*/ 315 h 387"/>
                <a:gd name="T48" fmla="*/ 510 w 690"/>
                <a:gd name="T49" fmla="*/ 213 h 387"/>
                <a:gd name="T50" fmla="*/ 507 w 690"/>
                <a:gd name="T51" fmla="*/ 201 h 387"/>
                <a:gd name="T52" fmla="*/ 603 w 690"/>
                <a:gd name="T53" fmla="*/ 330 h 387"/>
                <a:gd name="T54" fmla="*/ 543 w 690"/>
                <a:gd name="T55" fmla="*/ 192 h 387"/>
                <a:gd name="T56" fmla="*/ 588 w 690"/>
                <a:gd name="T57" fmla="*/ 204 h 387"/>
                <a:gd name="T58" fmla="*/ 672 w 690"/>
                <a:gd name="T59" fmla="*/ 276 h 387"/>
                <a:gd name="T60" fmla="*/ 621 w 690"/>
                <a:gd name="T61" fmla="*/ 159 h 387"/>
                <a:gd name="T62" fmla="*/ 666 w 690"/>
                <a:gd name="T63" fmla="*/ 192 h 387"/>
                <a:gd name="T64" fmla="*/ 639 w 690"/>
                <a:gd name="T65" fmla="*/ 135 h 387"/>
                <a:gd name="T66" fmla="*/ 612 w 690"/>
                <a:gd name="T67" fmla="*/ 90 h 387"/>
                <a:gd name="T68" fmla="*/ 549 w 690"/>
                <a:gd name="T69" fmla="*/ 66 h 387"/>
                <a:gd name="T70" fmla="*/ 414 w 690"/>
                <a:gd name="T71" fmla="*/ 6 h 387"/>
                <a:gd name="T72" fmla="*/ 309 w 690"/>
                <a:gd name="T73" fmla="*/ 15 h 38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90" h="387">
                  <a:moveTo>
                    <a:pt x="309" y="15"/>
                  </a:moveTo>
                  <a:cubicBezTo>
                    <a:pt x="267" y="29"/>
                    <a:pt x="309" y="12"/>
                    <a:pt x="282" y="30"/>
                  </a:cubicBezTo>
                  <a:cubicBezTo>
                    <a:pt x="274" y="36"/>
                    <a:pt x="261" y="35"/>
                    <a:pt x="252" y="39"/>
                  </a:cubicBezTo>
                  <a:cubicBezTo>
                    <a:pt x="232" y="47"/>
                    <a:pt x="214" y="62"/>
                    <a:pt x="195" y="72"/>
                  </a:cubicBezTo>
                  <a:cubicBezTo>
                    <a:pt x="173" y="84"/>
                    <a:pt x="155" y="109"/>
                    <a:pt x="132" y="117"/>
                  </a:cubicBezTo>
                  <a:cubicBezTo>
                    <a:pt x="126" y="123"/>
                    <a:pt x="119" y="126"/>
                    <a:pt x="114" y="132"/>
                  </a:cubicBezTo>
                  <a:cubicBezTo>
                    <a:pt x="109" y="138"/>
                    <a:pt x="107" y="147"/>
                    <a:pt x="102" y="153"/>
                  </a:cubicBezTo>
                  <a:cubicBezTo>
                    <a:pt x="95" y="173"/>
                    <a:pt x="88" y="189"/>
                    <a:pt x="78" y="207"/>
                  </a:cubicBezTo>
                  <a:cubicBezTo>
                    <a:pt x="74" y="213"/>
                    <a:pt x="66" y="225"/>
                    <a:pt x="66" y="225"/>
                  </a:cubicBezTo>
                  <a:cubicBezTo>
                    <a:pt x="61" y="243"/>
                    <a:pt x="52" y="260"/>
                    <a:pt x="36" y="270"/>
                  </a:cubicBezTo>
                  <a:cubicBezTo>
                    <a:pt x="33" y="280"/>
                    <a:pt x="26" y="289"/>
                    <a:pt x="21" y="297"/>
                  </a:cubicBezTo>
                  <a:cubicBezTo>
                    <a:pt x="15" y="307"/>
                    <a:pt x="0" y="312"/>
                    <a:pt x="6" y="315"/>
                  </a:cubicBezTo>
                  <a:cubicBezTo>
                    <a:pt x="10" y="317"/>
                    <a:pt x="27" y="311"/>
                    <a:pt x="33" y="309"/>
                  </a:cubicBezTo>
                  <a:cubicBezTo>
                    <a:pt x="48" y="297"/>
                    <a:pt x="68" y="287"/>
                    <a:pt x="87" y="282"/>
                  </a:cubicBezTo>
                  <a:cubicBezTo>
                    <a:pt x="97" y="267"/>
                    <a:pt x="115" y="259"/>
                    <a:pt x="129" y="249"/>
                  </a:cubicBezTo>
                  <a:cubicBezTo>
                    <a:pt x="147" y="236"/>
                    <a:pt x="161" y="220"/>
                    <a:pt x="177" y="204"/>
                  </a:cubicBezTo>
                  <a:cubicBezTo>
                    <a:pt x="180" y="190"/>
                    <a:pt x="187" y="183"/>
                    <a:pt x="195" y="171"/>
                  </a:cubicBezTo>
                  <a:cubicBezTo>
                    <a:pt x="190" y="203"/>
                    <a:pt x="175" y="233"/>
                    <a:pt x="165" y="264"/>
                  </a:cubicBezTo>
                  <a:cubicBezTo>
                    <a:pt x="162" y="274"/>
                    <a:pt x="154" y="283"/>
                    <a:pt x="147" y="291"/>
                  </a:cubicBezTo>
                  <a:cubicBezTo>
                    <a:pt x="145" y="294"/>
                    <a:pt x="137" y="299"/>
                    <a:pt x="141" y="300"/>
                  </a:cubicBezTo>
                  <a:cubicBezTo>
                    <a:pt x="149" y="301"/>
                    <a:pt x="157" y="296"/>
                    <a:pt x="165" y="294"/>
                  </a:cubicBezTo>
                  <a:cubicBezTo>
                    <a:pt x="181" y="282"/>
                    <a:pt x="197" y="279"/>
                    <a:pt x="213" y="267"/>
                  </a:cubicBezTo>
                  <a:cubicBezTo>
                    <a:pt x="236" y="249"/>
                    <a:pt x="243" y="219"/>
                    <a:pt x="264" y="198"/>
                  </a:cubicBezTo>
                  <a:cubicBezTo>
                    <a:pt x="261" y="228"/>
                    <a:pt x="250" y="256"/>
                    <a:pt x="240" y="285"/>
                  </a:cubicBezTo>
                  <a:cubicBezTo>
                    <a:pt x="238" y="300"/>
                    <a:pt x="238" y="305"/>
                    <a:pt x="234" y="318"/>
                  </a:cubicBezTo>
                  <a:cubicBezTo>
                    <a:pt x="232" y="324"/>
                    <a:pt x="230" y="330"/>
                    <a:pt x="228" y="336"/>
                  </a:cubicBezTo>
                  <a:cubicBezTo>
                    <a:pt x="227" y="339"/>
                    <a:pt x="222" y="347"/>
                    <a:pt x="225" y="345"/>
                  </a:cubicBezTo>
                  <a:cubicBezTo>
                    <a:pt x="232" y="341"/>
                    <a:pt x="239" y="337"/>
                    <a:pt x="246" y="333"/>
                  </a:cubicBezTo>
                  <a:cubicBezTo>
                    <a:pt x="259" y="313"/>
                    <a:pt x="269" y="286"/>
                    <a:pt x="285" y="270"/>
                  </a:cubicBezTo>
                  <a:cubicBezTo>
                    <a:pt x="297" y="241"/>
                    <a:pt x="326" y="220"/>
                    <a:pt x="336" y="189"/>
                  </a:cubicBezTo>
                  <a:cubicBezTo>
                    <a:pt x="331" y="244"/>
                    <a:pt x="329" y="294"/>
                    <a:pt x="327" y="351"/>
                  </a:cubicBezTo>
                  <a:cubicBezTo>
                    <a:pt x="328" y="356"/>
                    <a:pt x="326" y="362"/>
                    <a:pt x="330" y="366"/>
                  </a:cubicBezTo>
                  <a:cubicBezTo>
                    <a:pt x="332" y="368"/>
                    <a:pt x="332" y="360"/>
                    <a:pt x="333" y="357"/>
                  </a:cubicBezTo>
                  <a:cubicBezTo>
                    <a:pt x="334" y="353"/>
                    <a:pt x="335" y="349"/>
                    <a:pt x="336" y="345"/>
                  </a:cubicBezTo>
                  <a:cubicBezTo>
                    <a:pt x="339" y="337"/>
                    <a:pt x="342" y="329"/>
                    <a:pt x="345" y="321"/>
                  </a:cubicBezTo>
                  <a:cubicBezTo>
                    <a:pt x="354" y="298"/>
                    <a:pt x="358" y="267"/>
                    <a:pt x="372" y="246"/>
                  </a:cubicBezTo>
                  <a:cubicBezTo>
                    <a:pt x="379" y="219"/>
                    <a:pt x="375" y="230"/>
                    <a:pt x="381" y="213"/>
                  </a:cubicBezTo>
                  <a:cubicBezTo>
                    <a:pt x="387" y="257"/>
                    <a:pt x="402" y="296"/>
                    <a:pt x="411" y="339"/>
                  </a:cubicBezTo>
                  <a:cubicBezTo>
                    <a:pt x="412" y="354"/>
                    <a:pt x="410" y="369"/>
                    <a:pt x="414" y="384"/>
                  </a:cubicBezTo>
                  <a:cubicBezTo>
                    <a:pt x="415" y="387"/>
                    <a:pt x="421" y="376"/>
                    <a:pt x="423" y="366"/>
                  </a:cubicBezTo>
                  <a:cubicBezTo>
                    <a:pt x="427" y="348"/>
                    <a:pt x="430" y="331"/>
                    <a:pt x="438" y="315"/>
                  </a:cubicBezTo>
                  <a:cubicBezTo>
                    <a:pt x="448" y="244"/>
                    <a:pt x="443" y="279"/>
                    <a:pt x="456" y="306"/>
                  </a:cubicBezTo>
                  <a:cubicBezTo>
                    <a:pt x="460" y="327"/>
                    <a:pt x="465" y="348"/>
                    <a:pt x="477" y="366"/>
                  </a:cubicBezTo>
                  <a:cubicBezTo>
                    <a:pt x="476" y="336"/>
                    <a:pt x="473" y="306"/>
                    <a:pt x="474" y="276"/>
                  </a:cubicBezTo>
                  <a:cubicBezTo>
                    <a:pt x="474" y="267"/>
                    <a:pt x="473" y="256"/>
                    <a:pt x="480" y="249"/>
                  </a:cubicBezTo>
                  <a:cubicBezTo>
                    <a:pt x="487" y="242"/>
                    <a:pt x="492" y="263"/>
                    <a:pt x="498" y="270"/>
                  </a:cubicBezTo>
                  <a:cubicBezTo>
                    <a:pt x="512" y="289"/>
                    <a:pt x="520" y="311"/>
                    <a:pt x="534" y="330"/>
                  </a:cubicBezTo>
                  <a:cubicBezTo>
                    <a:pt x="539" y="353"/>
                    <a:pt x="554" y="379"/>
                    <a:pt x="543" y="315"/>
                  </a:cubicBezTo>
                  <a:cubicBezTo>
                    <a:pt x="539" y="293"/>
                    <a:pt x="525" y="268"/>
                    <a:pt x="519" y="246"/>
                  </a:cubicBezTo>
                  <a:cubicBezTo>
                    <a:pt x="516" y="235"/>
                    <a:pt x="514" y="223"/>
                    <a:pt x="510" y="213"/>
                  </a:cubicBezTo>
                  <a:cubicBezTo>
                    <a:pt x="503" y="197"/>
                    <a:pt x="497" y="192"/>
                    <a:pt x="501" y="192"/>
                  </a:cubicBezTo>
                  <a:cubicBezTo>
                    <a:pt x="505" y="192"/>
                    <a:pt x="504" y="198"/>
                    <a:pt x="507" y="201"/>
                  </a:cubicBezTo>
                  <a:cubicBezTo>
                    <a:pt x="531" y="225"/>
                    <a:pt x="508" y="196"/>
                    <a:pt x="528" y="219"/>
                  </a:cubicBezTo>
                  <a:cubicBezTo>
                    <a:pt x="556" y="251"/>
                    <a:pt x="579" y="295"/>
                    <a:pt x="603" y="330"/>
                  </a:cubicBezTo>
                  <a:cubicBezTo>
                    <a:pt x="593" y="288"/>
                    <a:pt x="585" y="286"/>
                    <a:pt x="570" y="252"/>
                  </a:cubicBezTo>
                  <a:cubicBezTo>
                    <a:pt x="558" y="225"/>
                    <a:pt x="559" y="214"/>
                    <a:pt x="543" y="192"/>
                  </a:cubicBezTo>
                  <a:cubicBezTo>
                    <a:pt x="535" y="169"/>
                    <a:pt x="531" y="173"/>
                    <a:pt x="552" y="177"/>
                  </a:cubicBezTo>
                  <a:cubicBezTo>
                    <a:pt x="560" y="189"/>
                    <a:pt x="576" y="195"/>
                    <a:pt x="588" y="204"/>
                  </a:cubicBezTo>
                  <a:cubicBezTo>
                    <a:pt x="608" y="219"/>
                    <a:pt x="623" y="238"/>
                    <a:pt x="645" y="252"/>
                  </a:cubicBezTo>
                  <a:cubicBezTo>
                    <a:pt x="655" y="259"/>
                    <a:pt x="663" y="268"/>
                    <a:pt x="672" y="276"/>
                  </a:cubicBezTo>
                  <a:cubicBezTo>
                    <a:pt x="678" y="282"/>
                    <a:pt x="690" y="294"/>
                    <a:pt x="690" y="294"/>
                  </a:cubicBezTo>
                  <a:cubicBezTo>
                    <a:pt x="684" y="243"/>
                    <a:pt x="652" y="200"/>
                    <a:pt x="621" y="159"/>
                  </a:cubicBezTo>
                  <a:cubicBezTo>
                    <a:pt x="618" y="151"/>
                    <a:pt x="612" y="139"/>
                    <a:pt x="633" y="153"/>
                  </a:cubicBezTo>
                  <a:cubicBezTo>
                    <a:pt x="637" y="156"/>
                    <a:pt x="682" y="220"/>
                    <a:pt x="666" y="192"/>
                  </a:cubicBezTo>
                  <a:cubicBezTo>
                    <a:pt x="664" y="188"/>
                    <a:pt x="660" y="184"/>
                    <a:pt x="657" y="180"/>
                  </a:cubicBezTo>
                  <a:cubicBezTo>
                    <a:pt x="652" y="165"/>
                    <a:pt x="644" y="151"/>
                    <a:pt x="639" y="135"/>
                  </a:cubicBezTo>
                  <a:cubicBezTo>
                    <a:pt x="637" y="128"/>
                    <a:pt x="629" y="124"/>
                    <a:pt x="627" y="117"/>
                  </a:cubicBezTo>
                  <a:cubicBezTo>
                    <a:pt x="624" y="109"/>
                    <a:pt x="620" y="93"/>
                    <a:pt x="612" y="90"/>
                  </a:cubicBezTo>
                  <a:cubicBezTo>
                    <a:pt x="597" y="85"/>
                    <a:pt x="583" y="77"/>
                    <a:pt x="567" y="72"/>
                  </a:cubicBezTo>
                  <a:cubicBezTo>
                    <a:pt x="561" y="70"/>
                    <a:pt x="549" y="66"/>
                    <a:pt x="549" y="66"/>
                  </a:cubicBezTo>
                  <a:cubicBezTo>
                    <a:pt x="522" y="39"/>
                    <a:pt x="485" y="30"/>
                    <a:pt x="450" y="18"/>
                  </a:cubicBezTo>
                  <a:cubicBezTo>
                    <a:pt x="438" y="14"/>
                    <a:pt x="426" y="10"/>
                    <a:pt x="414" y="6"/>
                  </a:cubicBezTo>
                  <a:cubicBezTo>
                    <a:pt x="408" y="4"/>
                    <a:pt x="396" y="0"/>
                    <a:pt x="396" y="0"/>
                  </a:cubicBezTo>
                  <a:cubicBezTo>
                    <a:pt x="366" y="5"/>
                    <a:pt x="339" y="12"/>
                    <a:pt x="309" y="1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1" name="Freeform 88"/>
            <p:cNvSpPr>
              <a:spLocks/>
            </p:cNvSpPr>
            <p:nvPr/>
          </p:nvSpPr>
          <p:spPr bwMode="auto">
            <a:xfrm>
              <a:off x="4910" y="3545"/>
              <a:ext cx="535" cy="218"/>
            </a:xfrm>
            <a:custGeom>
              <a:avLst/>
              <a:gdLst>
                <a:gd name="T0" fmla="*/ 273 w 535"/>
                <a:gd name="T1" fmla="*/ 213 h 218"/>
                <a:gd name="T2" fmla="*/ 126 w 535"/>
                <a:gd name="T3" fmla="*/ 165 h 218"/>
                <a:gd name="T4" fmla="*/ 84 w 535"/>
                <a:gd name="T5" fmla="*/ 123 h 218"/>
                <a:gd name="T6" fmla="*/ 57 w 535"/>
                <a:gd name="T7" fmla="*/ 108 h 218"/>
                <a:gd name="T8" fmla="*/ 33 w 535"/>
                <a:gd name="T9" fmla="*/ 75 h 218"/>
                <a:gd name="T10" fmla="*/ 21 w 535"/>
                <a:gd name="T11" fmla="*/ 45 h 218"/>
                <a:gd name="T12" fmla="*/ 27 w 535"/>
                <a:gd name="T13" fmla="*/ 30 h 218"/>
                <a:gd name="T14" fmla="*/ 63 w 535"/>
                <a:gd name="T15" fmla="*/ 51 h 218"/>
                <a:gd name="T16" fmla="*/ 87 w 535"/>
                <a:gd name="T17" fmla="*/ 69 h 218"/>
                <a:gd name="T18" fmla="*/ 102 w 535"/>
                <a:gd name="T19" fmla="*/ 27 h 218"/>
                <a:gd name="T20" fmla="*/ 108 w 535"/>
                <a:gd name="T21" fmla="*/ 9 h 218"/>
                <a:gd name="T22" fmla="*/ 159 w 535"/>
                <a:gd name="T23" fmla="*/ 45 h 218"/>
                <a:gd name="T24" fmla="*/ 186 w 535"/>
                <a:gd name="T25" fmla="*/ 18 h 218"/>
                <a:gd name="T26" fmla="*/ 225 w 535"/>
                <a:gd name="T27" fmla="*/ 0 h 218"/>
                <a:gd name="T28" fmla="*/ 267 w 535"/>
                <a:gd name="T29" fmla="*/ 51 h 218"/>
                <a:gd name="T30" fmla="*/ 339 w 535"/>
                <a:gd name="T31" fmla="*/ 12 h 218"/>
                <a:gd name="T32" fmla="*/ 378 w 535"/>
                <a:gd name="T33" fmla="*/ 3 h 218"/>
                <a:gd name="T34" fmla="*/ 426 w 535"/>
                <a:gd name="T35" fmla="*/ 51 h 218"/>
                <a:gd name="T36" fmla="*/ 450 w 535"/>
                <a:gd name="T37" fmla="*/ 45 h 218"/>
                <a:gd name="T38" fmla="*/ 468 w 535"/>
                <a:gd name="T39" fmla="*/ 42 h 218"/>
                <a:gd name="T40" fmla="*/ 468 w 535"/>
                <a:gd name="T41" fmla="*/ 66 h 218"/>
                <a:gd name="T42" fmla="*/ 531 w 535"/>
                <a:gd name="T43" fmla="*/ 63 h 218"/>
                <a:gd name="T44" fmla="*/ 531 w 535"/>
                <a:gd name="T45" fmla="*/ 81 h 218"/>
                <a:gd name="T46" fmla="*/ 492 w 535"/>
                <a:gd name="T47" fmla="*/ 138 h 218"/>
                <a:gd name="T48" fmla="*/ 447 w 535"/>
                <a:gd name="T49" fmla="*/ 159 h 218"/>
                <a:gd name="T50" fmla="*/ 429 w 535"/>
                <a:gd name="T51" fmla="*/ 165 h 218"/>
                <a:gd name="T52" fmla="*/ 285 w 535"/>
                <a:gd name="T53" fmla="*/ 207 h 218"/>
                <a:gd name="T54" fmla="*/ 273 w 535"/>
                <a:gd name="T55" fmla="*/ 213 h 21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35" h="218">
                  <a:moveTo>
                    <a:pt x="273" y="213"/>
                  </a:moveTo>
                  <a:cubicBezTo>
                    <a:pt x="216" y="209"/>
                    <a:pt x="173" y="196"/>
                    <a:pt x="126" y="165"/>
                  </a:cubicBezTo>
                  <a:cubicBezTo>
                    <a:pt x="111" y="155"/>
                    <a:pt x="101" y="129"/>
                    <a:pt x="84" y="123"/>
                  </a:cubicBezTo>
                  <a:cubicBezTo>
                    <a:pt x="74" y="120"/>
                    <a:pt x="57" y="108"/>
                    <a:pt x="57" y="108"/>
                  </a:cubicBezTo>
                  <a:cubicBezTo>
                    <a:pt x="53" y="96"/>
                    <a:pt x="43" y="82"/>
                    <a:pt x="33" y="75"/>
                  </a:cubicBezTo>
                  <a:cubicBezTo>
                    <a:pt x="30" y="65"/>
                    <a:pt x="26" y="54"/>
                    <a:pt x="21" y="45"/>
                  </a:cubicBezTo>
                  <a:cubicBezTo>
                    <a:pt x="8" y="22"/>
                    <a:pt x="0" y="25"/>
                    <a:pt x="27" y="30"/>
                  </a:cubicBezTo>
                  <a:cubicBezTo>
                    <a:pt x="39" y="38"/>
                    <a:pt x="49" y="46"/>
                    <a:pt x="63" y="51"/>
                  </a:cubicBezTo>
                  <a:cubicBezTo>
                    <a:pt x="70" y="61"/>
                    <a:pt x="75" y="65"/>
                    <a:pt x="87" y="69"/>
                  </a:cubicBezTo>
                  <a:cubicBezTo>
                    <a:pt x="92" y="55"/>
                    <a:pt x="98" y="41"/>
                    <a:pt x="102" y="27"/>
                  </a:cubicBezTo>
                  <a:cubicBezTo>
                    <a:pt x="104" y="21"/>
                    <a:pt x="108" y="9"/>
                    <a:pt x="108" y="9"/>
                  </a:cubicBezTo>
                  <a:cubicBezTo>
                    <a:pt x="128" y="16"/>
                    <a:pt x="137" y="38"/>
                    <a:pt x="159" y="45"/>
                  </a:cubicBezTo>
                  <a:cubicBezTo>
                    <a:pt x="171" y="37"/>
                    <a:pt x="176" y="27"/>
                    <a:pt x="186" y="18"/>
                  </a:cubicBezTo>
                  <a:cubicBezTo>
                    <a:pt x="200" y="6"/>
                    <a:pt x="209" y="5"/>
                    <a:pt x="225" y="0"/>
                  </a:cubicBezTo>
                  <a:cubicBezTo>
                    <a:pt x="228" y="53"/>
                    <a:pt x="220" y="56"/>
                    <a:pt x="267" y="51"/>
                  </a:cubicBezTo>
                  <a:cubicBezTo>
                    <a:pt x="294" y="42"/>
                    <a:pt x="313" y="21"/>
                    <a:pt x="339" y="12"/>
                  </a:cubicBezTo>
                  <a:cubicBezTo>
                    <a:pt x="352" y="8"/>
                    <a:pt x="378" y="3"/>
                    <a:pt x="378" y="3"/>
                  </a:cubicBezTo>
                  <a:cubicBezTo>
                    <a:pt x="386" y="58"/>
                    <a:pt x="361" y="56"/>
                    <a:pt x="426" y="51"/>
                  </a:cubicBezTo>
                  <a:cubicBezTo>
                    <a:pt x="434" y="49"/>
                    <a:pt x="442" y="47"/>
                    <a:pt x="450" y="45"/>
                  </a:cubicBezTo>
                  <a:cubicBezTo>
                    <a:pt x="452" y="44"/>
                    <a:pt x="493" y="25"/>
                    <a:pt x="468" y="42"/>
                  </a:cubicBezTo>
                  <a:cubicBezTo>
                    <a:pt x="463" y="56"/>
                    <a:pt x="454" y="57"/>
                    <a:pt x="468" y="66"/>
                  </a:cubicBezTo>
                  <a:cubicBezTo>
                    <a:pt x="489" y="65"/>
                    <a:pt x="531" y="63"/>
                    <a:pt x="531" y="63"/>
                  </a:cubicBezTo>
                  <a:cubicBezTo>
                    <a:pt x="519" y="99"/>
                    <a:pt x="535" y="45"/>
                    <a:pt x="531" y="81"/>
                  </a:cubicBezTo>
                  <a:cubicBezTo>
                    <a:pt x="528" y="107"/>
                    <a:pt x="512" y="124"/>
                    <a:pt x="492" y="138"/>
                  </a:cubicBezTo>
                  <a:cubicBezTo>
                    <a:pt x="477" y="148"/>
                    <a:pt x="465" y="153"/>
                    <a:pt x="447" y="159"/>
                  </a:cubicBezTo>
                  <a:cubicBezTo>
                    <a:pt x="441" y="161"/>
                    <a:pt x="429" y="165"/>
                    <a:pt x="429" y="165"/>
                  </a:cubicBezTo>
                  <a:cubicBezTo>
                    <a:pt x="402" y="206"/>
                    <a:pt x="326" y="205"/>
                    <a:pt x="285" y="207"/>
                  </a:cubicBezTo>
                  <a:cubicBezTo>
                    <a:pt x="278" y="218"/>
                    <a:pt x="282" y="218"/>
                    <a:pt x="273" y="213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2" name="Freeform 89"/>
            <p:cNvSpPr>
              <a:spLocks/>
            </p:cNvSpPr>
            <p:nvPr/>
          </p:nvSpPr>
          <p:spPr bwMode="auto">
            <a:xfrm>
              <a:off x="7079" y="3508"/>
              <a:ext cx="565" cy="256"/>
            </a:xfrm>
            <a:custGeom>
              <a:avLst/>
              <a:gdLst>
                <a:gd name="T0" fmla="*/ 294 w 565"/>
                <a:gd name="T1" fmla="*/ 253 h 256"/>
                <a:gd name="T2" fmla="*/ 186 w 565"/>
                <a:gd name="T3" fmla="*/ 238 h 256"/>
                <a:gd name="T4" fmla="*/ 96 w 565"/>
                <a:gd name="T5" fmla="*/ 196 h 256"/>
                <a:gd name="T6" fmla="*/ 69 w 565"/>
                <a:gd name="T7" fmla="*/ 178 h 256"/>
                <a:gd name="T8" fmla="*/ 51 w 565"/>
                <a:gd name="T9" fmla="*/ 166 h 256"/>
                <a:gd name="T10" fmla="*/ 18 w 565"/>
                <a:gd name="T11" fmla="*/ 94 h 256"/>
                <a:gd name="T12" fmla="*/ 6 w 565"/>
                <a:gd name="T13" fmla="*/ 64 h 256"/>
                <a:gd name="T14" fmla="*/ 3 w 565"/>
                <a:gd name="T15" fmla="*/ 52 h 256"/>
                <a:gd name="T16" fmla="*/ 15 w 565"/>
                <a:gd name="T17" fmla="*/ 70 h 256"/>
                <a:gd name="T18" fmla="*/ 18 w 565"/>
                <a:gd name="T19" fmla="*/ 79 h 256"/>
                <a:gd name="T20" fmla="*/ 36 w 565"/>
                <a:gd name="T21" fmla="*/ 91 h 256"/>
                <a:gd name="T22" fmla="*/ 54 w 565"/>
                <a:gd name="T23" fmla="*/ 25 h 256"/>
                <a:gd name="T24" fmla="*/ 75 w 565"/>
                <a:gd name="T25" fmla="*/ 61 h 256"/>
                <a:gd name="T26" fmla="*/ 87 w 565"/>
                <a:gd name="T27" fmla="*/ 34 h 256"/>
                <a:gd name="T28" fmla="*/ 117 w 565"/>
                <a:gd name="T29" fmla="*/ 55 h 256"/>
                <a:gd name="T30" fmla="*/ 120 w 565"/>
                <a:gd name="T31" fmla="*/ 64 h 256"/>
                <a:gd name="T32" fmla="*/ 123 w 565"/>
                <a:gd name="T33" fmla="*/ 52 h 256"/>
                <a:gd name="T34" fmla="*/ 129 w 565"/>
                <a:gd name="T35" fmla="*/ 40 h 256"/>
                <a:gd name="T36" fmla="*/ 135 w 565"/>
                <a:gd name="T37" fmla="*/ 22 h 256"/>
                <a:gd name="T38" fmla="*/ 162 w 565"/>
                <a:gd name="T39" fmla="*/ 58 h 256"/>
                <a:gd name="T40" fmla="*/ 165 w 565"/>
                <a:gd name="T41" fmla="*/ 67 h 256"/>
                <a:gd name="T42" fmla="*/ 186 w 565"/>
                <a:gd name="T43" fmla="*/ 28 h 256"/>
                <a:gd name="T44" fmla="*/ 192 w 565"/>
                <a:gd name="T45" fmla="*/ 10 h 256"/>
                <a:gd name="T46" fmla="*/ 204 w 565"/>
                <a:gd name="T47" fmla="*/ 31 h 256"/>
                <a:gd name="T48" fmla="*/ 210 w 565"/>
                <a:gd name="T49" fmla="*/ 49 h 256"/>
                <a:gd name="T50" fmla="*/ 234 w 565"/>
                <a:gd name="T51" fmla="*/ 13 h 256"/>
                <a:gd name="T52" fmla="*/ 240 w 565"/>
                <a:gd name="T53" fmla="*/ 4 h 256"/>
                <a:gd name="T54" fmla="*/ 261 w 565"/>
                <a:gd name="T55" fmla="*/ 46 h 256"/>
                <a:gd name="T56" fmla="*/ 291 w 565"/>
                <a:gd name="T57" fmla="*/ 22 h 256"/>
                <a:gd name="T58" fmla="*/ 288 w 565"/>
                <a:gd name="T59" fmla="*/ 52 h 256"/>
                <a:gd name="T60" fmla="*/ 312 w 565"/>
                <a:gd name="T61" fmla="*/ 46 h 256"/>
                <a:gd name="T62" fmla="*/ 336 w 565"/>
                <a:gd name="T63" fmla="*/ 28 h 256"/>
                <a:gd name="T64" fmla="*/ 342 w 565"/>
                <a:gd name="T65" fmla="*/ 19 h 256"/>
                <a:gd name="T66" fmla="*/ 348 w 565"/>
                <a:gd name="T67" fmla="*/ 37 h 256"/>
                <a:gd name="T68" fmla="*/ 354 w 565"/>
                <a:gd name="T69" fmla="*/ 61 h 256"/>
                <a:gd name="T70" fmla="*/ 384 w 565"/>
                <a:gd name="T71" fmla="*/ 46 h 256"/>
                <a:gd name="T72" fmla="*/ 402 w 565"/>
                <a:gd name="T73" fmla="*/ 34 h 256"/>
                <a:gd name="T74" fmla="*/ 426 w 565"/>
                <a:gd name="T75" fmla="*/ 64 h 256"/>
                <a:gd name="T76" fmla="*/ 453 w 565"/>
                <a:gd name="T77" fmla="*/ 49 h 256"/>
                <a:gd name="T78" fmla="*/ 471 w 565"/>
                <a:gd name="T79" fmla="*/ 37 h 256"/>
                <a:gd name="T80" fmla="*/ 480 w 565"/>
                <a:gd name="T81" fmla="*/ 76 h 256"/>
                <a:gd name="T82" fmla="*/ 495 w 565"/>
                <a:gd name="T83" fmla="*/ 73 h 256"/>
                <a:gd name="T84" fmla="*/ 543 w 565"/>
                <a:gd name="T85" fmla="*/ 55 h 256"/>
                <a:gd name="T86" fmla="*/ 558 w 565"/>
                <a:gd name="T87" fmla="*/ 67 h 256"/>
                <a:gd name="T88" fmla="*/ 525 w 565"/>
                <a:gd name="T89" fmla="*/ 130 h 256"/>
                <a:gd name="T90" fmla="*/ 510 w 565"/>
                <a:gd name="T91" fmla="*/ 154 h 256"/>
                <a:gd name="T92" fmla="*/ 492 w 565"/>
                <a:gd name="T93" fmla="*/ 166 h 256"/>
                <a:gd name="T94" fmla="*/ 483 w 565"/>
                <a:gd name="T95" fmla="*/ 172 h 256"/>
                <a:gd name="T96" fmla="*/ 468 w 565"/>
                <a:gd name="T97" fmla="*/ 184 h 256"/>
                <a:gd name="T98" fmla="*/ 450 w 565"/>
                <a:gd name="T99" fmla="*/ 196 h 256"/>
                <a:gd name="T100" fmla="*/ 429 w 565"/>
                <a:gd name="T101" fmla="*/ 211 h 256"/>
                <a:gd name="T102" fmla="*/ 366 w 565"/>
                <a:gd name="T103" fmla="*/ 244 h 256"/>
                <a:gd name="T104" fmla="*/ 339 w 565"/>
                <a:gd name="T105" fmla="*/ 253 h 256"/>
                <a:gd name="T106" fmla="*/ 330 w 565"/>
                <a:gd name="T107" fmla="*/ 256 h 256"/>
                <a:gd name="T108" fmla="*/ 294 w 565"/>
                <a:gd name="T109" fmla="*/ 253 h 25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65" h="256">
                  <a:moveTo>
                    <a:pt x="294" y="253"/>
                  </a:moveTo>
                  <a:cubicBezTo>
                    <a:pt x="256" y="251"/>
                    <a:pt x="224" y="241"/>
                    <a:pt x="186" y="238"/>
                  </a:cubicBezTo>
                  <a:cubicBezTo>
                    <a:pt x="152" y="227"/>
                    <a:pt x="126" y="216"/>
                    <a:pt x="96" y="196"/>
                  </a:cubicBezTo>
                  <a:cubicBezTo>
                    <a:pt x="87" y="190"/>
                    <a:pt x="78" y="184"/>
                    <a:pt x="69" y="178"/>
                  </a:cubicBezTo>
                  <a:cubicBezTo>
                    <a:pt x="63" y="174"/>
                    <a:pt x="51" y="166"/>
                    <a:pt x="51" y="166"/>
                  </a:cubicBezTo>
                  <a:cubicBezTo>
                    <a:pt x="36" y="144"/>
                    <a:pt x="26" y="119"/>
                    <a:pt x="18" y="94"/>
                  </a:cubicBezTo>
                  <a:cubicBezTo>
                    <a:pt x="14" y="83"/>
                    <a:pt x="10" y="74"/>
                    <a:pt x="6" y="64"/>
                  </a:cubicBezTo>
                  <a:cubicBezTo>
                    <a:pt x="5" y="60"/>
                    <a:pt x="0" y="50"/>
                    <a:pt x="3" y="52"/>
                  </a:cubicBezTo>
                  <a:cubicBezTo>
                    <a:pt x="9" y="56"/>
                    <a:pt x="13" y="63"/>
                    <a:pt x="15" y="70"/>
                  </a:cubicBezTo>
                  <a:cubicBezTo>
                    <a:pt x="16" y="73"/>
                    <a:pt x="16" y="77"/>
                    <a:pt x="18" y="79"/>
                  </a:cubicBezTo>
                  <a:cubicBezTo>
                    <a:pt x="23" y="84"/>
                    <a:pt x="36" y="91"/>
                    <a:pt x="36" y="91"/>
                  </a:cubicBezTo>
                  <a:cubicBezTo>
                    <a:pt x="43" y="69"/>
                    <a:pt x="50" y="48"/>
                    <a:pt x="54" y="25"/>
                  </a:cubicBezTo>
                  <a:cubicBezTo>
                    <a:pt x="64" y="35"/>
                    <a:pt x="71" y="48"/>
                    <a:pt x="75" y="61"/>
                  </a:cubicBezTo>
                  <a:cubicBezTo>
                    <a:pt x="78" y="51"/>
                    <a:pt x="84" y="44"/>
                    <a:pt x="87" y="34"/>
                  </a:cubicBezTo>
                  <a:cubicBezTo>
                    <a:pt x="100" y="38"/>
                    <a:pt x="106" y="48"/>
                    <a:pt x="117" y="55"/>
                  </a:cubicBezTo>
                  <a:cubicBezTo>
                    <a:pt x="118" y="58"/>
                    <a:pt x="117" y="65"/>
                    <a:pt x="120" y="64"/>
                  </a:cubicBezTo>
                  <a:cubicBezTo>
                    <a:pt x="124" y="62"/>
                    <a:pt x="122" y="56"/>
                    <a:pt x="123" y="52"/>
                  </a:cubicBezTo>
                  <a:cubicBezTo>
                    <a:pt x="125" y="48"/>
                    <a:pt x="127" y="44"/>
                    <a:pt x="129" y="40"/>
                  </a:cubicBezTo>
                  <a:cubicBezTo>
                    <a:pt x="131" y="34"/>
                    <a:pt x="135" y="22"/>
                    <a:pt x="135" y="22"/>
                  </a:cubicBezTo>
                  <a:cubicBezTo>
                    <a:pt x="143" y="34"/>
                    <a:pt x="152" y="48"/>
                    <a:pt x="162" y="58"/>
                  </a:cubicBezTo>
                  <a:cubicBezTo>
                    <a:pt x="163" y="61"/>
                    <a:pt x="162" y="66"/>
                    <a:pt x="165" y="67"/>
                  </a:cubicBezTo>
                  <a:cubicBezTo>
                    <a:pt x="176" y="73"/>
                    <a:pt x="183" y="37"/>
                    <a:pt x="186" y="28"/>
                  </a:cubicBezTo>
                  <a:cubicBezTo>
                    <a:pt x="188" y="22"/>
                    <a:pt x="192" y="10"/>
                    <a:pt x="192" y="10"/>
                  </a:cubicBezTo>
                  <a:cubicBezTo>
                    <a:pt x="200" y="43"/>
                    <a:pt x="188" y="2"/>
                    <a:pt x="204" y="31"/>
                  </a:cubicBezTo>
                  <a:cubicBezTo>
                    <a:pt x="207" y="37"/>
                    <a:pt x="210" y="49"/>
                    <a:pt x="210" y="49"/>
                  </a:cubicBezTo>
                  <a:cubicBezTo>
                    <a:pt x="222" y="41"/>
                    <a:pt x="225" y="26"/>
                    <a:pt x="234" y="13"/>
                  </a:cubicBezTo>
                  <a:cubicBezTo>
                    <a:pt x="236" y="10"/>
                    <a:pt x="240" y="4"/>
                    <a:pt x="240" y="4"/>
                  </a:cubicBezTo>
                  <a:cubicBezTo>
                    <a:pt x="267" y="13"/>
                    <a:pt x="232" y="65"/>
                    <a:pt x="261" y="46"/>
                  </a:cubicBezTo>
                  <a:cubicBezTo>
                    <a:pt x="266" y="31"/>
                    <a:pt x="278" y="26"/>
                    <a:pt x="291" y="22"/>
                  </a:cubicBezTo>
                  <a:cubicBezTo>
                    <a:pt x="313" y="0"/>
                    <a:pt x="291" y="41"/>
                    <a:pt x="288" y="52"/>
                  </a:cubicBezTo>
                  <a:cubicBezTo>
                    <a:pt x="303" y="62"/>
                    <a:pt x="297" y="51"/>
                    <a:pt x="312" y="46"/>
                  </a:cubicBezTo>
                  <a:cubicBezTo>
                    <a:pt x="319" y="35"/>
                    <a:pt x="325" y="35"/>
                    <a:pt x="336" y="28"/>
                  </a:cubicBezTo>
                  <a:cubicBezTo>
                    <a:pt x="338" y="25"/>
                    <a:pt x="339" y="17"/>
                    <a:pt x="342" y="19"/>
                  </a:cubicBezTo>
                  <a:cubicBezTo>
                    <a:pt x="347" y="23"/>
                    <a:pt x="346" y="31"/>
                    <a:pt x="348" y="37"/>
                  </a:cubicBezTo>
                  <a:cubicBezTo>
                    <a:pt x="351" y="45"/>
                    <a:pt x="354" y="61"/>
                    <a:pt x="354" y="61"/>
                  </a:cubicBezTo>
                  <a:cubicBezTo>
                    <a:pt x="364" y="56"/>
                    <a:pt x="375" y="51"/>
                    <a:pt x="384" y="46"/>
                  </a:cubicBezTo>
                  <a:cubicBezTo>
                    <a:pt x="390" y="42"/>
                    <a:pt x="402" y="34"/>
                    <a:pt x="402" y="34"/>
                  </a:cubicBezTo>
                  <a:cubicBezTo>
                    <a:pt x="417" y="11"/>
                    <a:pt x="423" y="53"/>
                    <a:pt x="426" y="64"/>
                  </a:cubicBezTo>
                  <a:cubicBezTo>
                    <a:pt x="442" y="59"/>
                    <a:pt x="432" y="63"/>
                    <a:pt x="453" y="49"/>
                  </a:cubicBezTo>
                  <a:cubicBezTo>
                    <a:pt x="459" y="45"/>
                    <a:pt x="471" y="37"/>
                    <a:pt x="471" y="37"/>
                  </a:cubicBezTo>
                  <a:cubicBezTo>
                    <a:pt x="478" y="48"/>
                    <a:pt x="473" y="65"/>
                    <a:pt x="480" y="76"/>
                  </a:cubicBezTo>
                  <a:cubicBezTo>
                    <a:pt x="483" y="80"/>
                    <a:pt x="490" y="74"/>
                    <a:pt x="495" y="73"/>
                  </a:cubicBezTo>
                  <a:cubicBezTo>
                    <a:pt x="512" y="68"/>
                    <a:pt x="526" y="59"/>
                    <a:pt x="543" y="55"/>
                  </a:cubicBezTo>
                  <a:cubicBezTo>
                    <a:pt x="534" y="82"/>
                    <a:pt x="533" y="75"/>
                    <a:pt x="558" y="67"/>
                  </a:cubicBezTo>
                  <a:cubicBezTo>
                    <a:pt x="565" y="87"/>
                    <a:pt x="543" y="118"/>
                    <a:pt x="525" y="130"/>
                  </a:cubicBezTo>
                  <a:cubicBezTo>
                    <a:pt x="524" y="133"/>
                    <a:pt x="512" y="152"/>
                    <a:pt x="510" y="154"/>
                  </a:cubicBezTo>
                  <a:cubicBezTo>
                    <a:pt x="505" y="159"/>
                    <a:pt x="498" y="162"/>
                    <a:pt x="492" y="166"/>
                  </a:cubicBezTo>
                  <a:cubicBezTo>
                    <a:pt x="489" y="168"/>
                    <a:pt x="483" y="172"/>
                    <a:pt x="483" y="172"/>
                  </a:cubicBezTo>
                  <a:cubicBezTo>
                    <a:pt x="472" y="189"/>
                    <a:pt x="483" y="175"/>
                    <a:pt x="468" y="184"/>
                  </a:cubicBezTo>
                  <a:cubicBezTo>
                    <a:pt x="462" y="188"/>
                    <a:pt x="450" y="196"/>
                    <a:pt x="450" y="196"/>
                  </a:cubicBezTo>
                  <a:cubicBezTo>
                    <a:pt x="444" y="216"/>
                    <a:pt x="453" y="195"/>
                    <a:pt x="429" y="211"/>
                  </a:cubicBezTo>
                  <a:cubicBezTo>
                    <a:pt x="407" y="226"/>
                    <a:pt x="391" y="236"/>
                    <a:pt x="366" y="244"/>
                  </a:cubicBezTo>
                  <a:cubicBezTo>
                    <a:pt x="357" y="247"/>
                    <a:pt x="348" y="250"/>
                    <a:pt x="339" y="253"/>
                  </a:cubicBezTo>
                  <a:cubicBezTo>
                    <a:pt x="336" y="254"/>
                    <a:pt x="330" y="256"/>
                    <a:pt x="330" y="256"/>
                  </a:cubicBezTo>
                  <a:cubicBezTo>
                    <a:pt x="318" y="255"/>
                    <a:pt x="294" y="253"/>
                    <a:pt x="294" y="253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" name="Freeform 90"/>
            <p:cNvSpPr>
              <a:spLocks/>
            </p:cNvSpPr>
            <p:nvPr/>
          </p:nvSpPr>
          <p:spPr bwMode="auto">
            <a:xfrm>
              <a:off x="6997" y="1908"/>
              <a:ext cx="630" cy="306"/>
            </a:xfrm>
            <a:custGeom>
              <a:avLst/>
              <a:gdLst>
                <a:gd name="T0" fmla="*/ 334 w 630"/>
                <a:gd name="T1" fmla="*/ 15 h 306"/>
                <a:gd name="T2" fmla="*/ 259 w 630"/>
                <a:gd name="T3" fmla="*/ 42 h 306"/>
                <a:gd name="T4" fmla="*/ 199 w 630"/>
                <a:gd name="T5" fmla="*/ 60 h 306"/>
                <a:gd name="T6" fmla="*/ 145 w 630"/>
                <a:gd name="T7" fmla="*/ 90 h 306"/>
                <a:gd name="T8" fmla="*/ 124 w 630"/>
                <a:gd name="T9" fmla="*/ 120 h 306"/>
                <a:gd name="T10" fmla="*/ 100 w 630"/>
                <a:gd name="T11" fmla="*/ 150 h 306"/>
                <a:gd name="T12" fmla="*/ 70 w 630"/>
                <a:gd name="T13" fmla="*/ 177 h 306"/>
                <a:gd name="T14" fmla="*/ 52 w 630"/>
                <a:gd name="T15" fmla="*/ 189 h 306"/>
                <a:gd name="T16" fmla="*/ 4 w 630"/>
                <a:gd name="T17" fmla="*/ 270 h 306"/>
                <a:gd name="T18" fmla="*/ 7 w 630"/>
                <a:gd name="T19" fmla="*/ 291 h 306"/>
                <a:gd name="T20" fmla="*/ 49 w 630"/>
                <a:gd name="T21" fmla="*/ 267 h 306"/>
                <a:gd name="T22" fmla="*/ 103 w 630"/>
                <a:gd name="T23" fmla="*/ 231 h 306"/>
                <a:gd name="T24" fmla="*/ 133 w 630"/>
                <a:gd name="T25" fmla="*/ 186 h 306"/>
                <a:gd name="T26" fmla="*/ 115 w 630"/>
                <a:gd name="T27" fmla="*/ 219 h 306"/>
                <a:gd name="T28" fmla="*/ 79 w 630"/>
                <a:gd name="T29" fmla="*/ 273 h 306"/>
                <a:gd name="T30" fmla="*/ 100 w 630"/>
                <a:gd name="T31" fmla="*/ 270 h 306"/>
                <a:gd name="T32" fmla="*/ 121 w 630"/>
                <a:gd name="T33" fmla="*/ 258 h 306"/>
                <a:gd name="T34" fmla="*/ 151 w 630"/>
                <a:gd name="T35" fmla="*/ 228 h 306"/>
                <a:gd name="T36" fmla="*/ 166 w 630"/>
                <a:gd name="T37" fmla="*/ 201 h 306"/>
                <a:gd name="T38" fmla="*/ 169 w 630"/>
                <a:gd name="T39" fmla="*/ 252 h 306"/>
                <a:gd name="T40" fmla="*/ 172 w 630"/>
                <a:gd name="T41" fmla="*/ 261 h 306"/>
                <a:gd name="T42" fmla="*/ 208 w 630"/>
                <a:gd name="T43" fmla="*/ 210 h 306"/>
                <a:gd name="T44" fmla="*/ 220 w 630"/>
                <a:gd name="T45" fmla="*/ 273 h 306"/>
                <a:gd name="T46" fmla="*/ 238 w 630"/>
                <a:gd name="T47" fmla="*/ 240 h 306"/>
                <a:gd name="T48" fmla="*/ 244 w 630"/>
                <a:gd name="T49" fmla="*/ 222 h 306"/>
                <a:gd name="T50" fmla="*/ 274 w 630"/>
                <a:gd name="T51" fmla="*/ 273 h 306"/>
                <a:gd name="T52" fmla="*/ 295 w 630"/>
                <a:gd name="T53" fmla="*/ 300 h 306"/>
                <a:gd name="T54" fmla="*/ 331 w 630"/>
                <a:gd name="T55" fmla="*/ 213 h 306"/>
                <a:gd name="T56" fmla="*/ 382 w 630"/>
                <a:gd name="T57" fmla="*/ 294 h 306"/>
                <a:gd name="T58" fmla="*/ 388 w 630"/>
                <a:gd name="T59" fmla="*/ 285 h 306"/>
                <a:gd name="T60" fmla="*/ 391 w 630"/>
                <a:gd name="T61" fmla="*/ 231 h 306"/>
                <a:gd name="T62" fmla="*/ 400 w 630"/>
                <a:gd name="T63" fmla="*/ 249 h 306"/>
                <a:gd name="T64" fmla="*/ 412 w 630"/>
                <a:gd name="T65" fmla="*/ 258 h 306"/>
                <a:gd name="T66" fmla="*/ 457 w 630"/>
                <a:gd name="T67" fmla="*/ 306 h 306"/>
                <a:gd name="T68" fmla="*/ 460 w 630"/>
                <a:gd name="T69" fmla="*/ 210 h 306"/>
                <a:gd name="T70" fmla="*/ 478 w 630"/>
                <a:gd name="T71" fmla="*/ 222 h 306"/>
                <a:gd name="T72" fmla="*/ 508 w 630"/>
                <a:gd name="T73" fmla="*/ 240 h 306"/>
                <a:gd name="T74" fmla="*/ 523 w 630"/>
                <a:gd name="T75" fmla="*/ 234 h 306"/>
                <a:gd name="T76" fmla="*/ 508 w 630"/>
                <a:gd name="T77" fmla="*/ 189 h 306"/>
                <a:gd name="T78" fmla="*/ 556 w 630"/>
                <a:gd name="T79" fmla="*/ 192 h 306"/>
                <a:gd name="T80" fmla="*/ 583 w 630"/>
                <a:gd name="T81" fmla="*/ 210 h 306"/>
                <a:gd name="T82" fmla="*/ 601 w 630"/>
                <a:gd name="T83" fmla="*/ 216 h 306"/>
                <a:gd name="T84" fmla="*/ 610 w 630"/>
                <a:gd name="T85" fmla="*/ 219 h 306"/>
                <a:gd name="T86" fmla="*/ 592 w 630"/>
                <a:gd name="T87" fmla="*/ 177 h 306"/>
                <a:gd name="T88" fmla="*/ 622 w 630"/>
                <a:gd name="T89" fmla="*/ 168 h 306"/>
                <a:gd name="T90" fmla="*/ 601 w 630"/>
                <a:gd name="T91" fmla="*/ 129 h 306"/>
                <a:gd name="T92" fmla="*/ 574 w 630"/>
                <a:gd name="T93" fmla="*/ 102 h 306"/>
                <a:gd name="T94" fmla="*/ 550 w 630"/>
                <a:gd name="T95" fmla="*/ 84 h 306"/>
                <a:gd name="T96" fmla="*/ 535 w 630"/>
                <a:gd name="T97" fmla="*/ 66 h 306"/>
                <a:gd name="T98" fmla="*/ 454 w 630"/>
                <a:gd name="T99" fmla="*/ 27 h 306"/>
                <a:gd name="T100" fmla="*/ 409 w 630"/>
                <a:gd name="T101" fmla="*/ 6 h 306"/>
                <a:gd name="T102" fmla="*/ 391 w 630"/>
                <a:gd name="T103" fmla="*/ 0 h 306"/>
                <a:gd name="T104" fmla="*/ 316 w 630"/>
                <a:gd name="T105" fmla="*/ 12 h 306"/>
                <a:gd name="T106" fmla="*/ 310 w 630"/>
                <a:gd name="T107" fmla="*/ 30 h 30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630" h="306">
                  <a:moveTo>
                    <a:pt x="334" y="15"/>
                  </a:moveTo>
                  <a:cubicBezTo>
                    <a:pt x="308" y="22"/>
                    <a:pt x="284" y="35"/>
                    <a:pt x="259" y="42"/>
                  </a:cubicBezTo>
                  <a:cubicBezTo>
                    <a:pt x="241" y="47"/>
                    <a:pt x="214" y="50"/>
                    <a:pt x="199" y="60"/>
                  </a:cubicBezTo>
                  <a:cubicBezTo>
                    <a:pt x="183" y="71"/>
                    <a:pt x="164" y="84"/>
                    <a:pt x="145" y="90"/>
                  </a:cubicBezTo>
                  <a:cubicBezTo>
                    <a:pt x="138" y="101"/>
                    <a:pt x="133" y="111"/>
                    <a:pt x="124" y="120"/>
                  </a:cubicBezTo>
                  <a:cubicBezTo>
                    <a:pt x="119" y="135"/>
                    <a:pt x="114" y="145"/>
                    <a:pt x="100" y="150"/>
                  </a:cubicBezTo>
                  <a:cubicBezTo>
                    <a:pt x="92" y="162"/>
                    <a:pt x="82" y="170"/>
                    <a:pt x="70" y="177"/>
                  </a:cubicBezTo>
                  <a:cubicBezTo>
                    <a:pt x="64" y="181"/>
                    <a:pt x="52" y="189"/>
                    <a:pt x="52" y="189"/>
                  </a:cubicBezTo>
                  <a:cubicBezTo>
                    <a:pt x="42" y="219"/>
                    <a:pt x="14" y="240"/>
                    <a:pt x="4" y="270"/>
                  </a:cubicBezTo>
                  <a:cubicBezTo>
                    <a:pt x="5" y="277"/>
                    <a:pt x="0" y="289"/>
                    <a:pt x="7" y="291"/>
                  </a:cubicBezTo>
                  <a:cubicBezTo>
                    <a:pt x="12" y="293"/>
                    <a:pt x="44" y="270"/>
                    <a:pt x="49" y="267"/>
                  </a:cubicBezTo>
                  <a:cubicBezTo>
                    <a:pt x="67" y="256"/>
                    <a:pt x="90" y="248"/>
                    <a:pt x="103" y="231"/>
                  </a:cubicBezTo>
                  <a:cubicBezTo>
                    <a:pt x="115" y="216"/>
                    <a:pt x="119" y="200"/>
                    <a:pt x="133" y="186"/>
                  </a:cubicBezTo>
                  <a:cubicBezTo>
                    <a:pt x="129" y="199"/>
                    <a:pt x="123" y="208"/>
                    <a:pt x="115" y="219"/>
                  </a:cubicBezTo>
                  <a:cubicBezTo>
                    <a:pt x="108" y="239"/>
                    <a:pt x="91" y="255"/>
                    <a:pt x="79" y="273"/>
                  </a:cubicBezTo>
                  <a:cubicBezTo>
                    <a:pt x="75" y="279"/>
                    <a:pt x="93" y="271"/>
                    <a:pt x="100" y="270"/>
                  </a:cubicBezTo>
                  <a:cubicBezTo>
                    <a:pt x="120" y="250"/>
                    <a:pt x="97" y="270"/>
                    <a:pt x="121" y="258"/>
                  </a:cubicBezTo>
                  <a:cubicBezTo>
                    <a:pt x="134" y="252"/>
                    <a:pt x="141" y="238"/>
                    <a:pt x="151" y="228"/>
                  </a:cubicBezTo>
                  <a:cubicBezTo>
                    <a:pt x="154" y="218"/>
                    <a:pt x="166" y="201"/>
                    <a:pt x="166" y="201"/>
                  </a:cubicBezTo>
                  <a:cubicBezTo>
                    <a:pt x="167" y="218"/>
                    <a:pt x="167" y="235"/>
                    <a:pt x="169" y="252"/>
                  </a:cubicBezTo>
                  <a:cubicBezTo>
                    <a:pt x="169" y="255"/>
                    <a:pt x="169" y="263"/>
                    <a:pt x="172" y="261"/>
                  </a:cubicBezTo>
                  <a:cubicBezTo>
                    <a:pt x="185" y="253"/>
                    <a:pt x="200" y="222"/>
                    <a:pt x="208" y="210"/>
                  </a:cubicBezTo>
                  <a:cubicBezTo>
                    <a:pt x="218" y="230"/>
                    <a:pt x="216" y="251"/>
                    <a:pt x="220" y="273"/>
                  </a:cubicBezTo>
                  <a:cubicBezTo>
                    <a:pt x="229" y="261"/>
                    <a:pt x="234" y="254"/>
                    <a:pt x="238" y="240"/>
                  </a:cubicBezTo>
                  <a:cubicBezTo>
                    <a:pt x="240" y="234"/>
                    <a:pt x="244" y="222"/>
                    <a:pt x="244" y="222"/>
                  </a:cubicBezTo>
                  <a:cubicBezTo>
                    <a:pt x="255" y="238"/>
                    <a:pt x="262" y="257"/>
                    <a:pt x="274" y="273"/>
                  </a:cubicBezTo>
                  <a:cubicBezTo>
                    <a:pt x="281" y="282"/>
                    <a:pt x="295" y="300"/>
                    <a:pt x="295" y="300"/>
                  </a:cubicBezTo>
                  <a:cubicBezTo>
                    <a:pt x="303" y="280"/>
                    <a:pt x="314" y="219"/>
                    <a:pt x="331" y="213"/>
                  </a:cubicBezTo>
                  <a:cubicBezTo>
                    <a:pt x="338" y="241"/>
                    <a:pt x="365" y="271"/>
                    <a:pt x="382" y="294"/>
                  </a:cubicBezTo>
                  <a:cubicBezTo>
                    <a:pt x="384" y="291"/>
                    <a:pt x="387" y="289"/>
                    <a:pt x="388" y="285"/>
                  </a:cubicBezTo>
                  <a:cubicBezTo>
                    <a:pt x="391" y="267"/>
                    <a:pt x="385" y="248"/>
                    <a:pt x="391" y="231"/>
                  </a:cubicBezTo>
                  <a:cubicBezTo>
                    <a:pt x="393" y="225"/>
                    <a:pt x="396" y="244"/>
                    <a:pt x="400" y="249"/>
                  </a:cubicBezTo>
                  <a:cubicBezTo>
                    <a:pt x="403" y="253"/>
                    <a:pt x="408" y="255"/>
                    <a:pt x="412" y="258"/>
                  </a:cubicBezTo>
                  <a:cubicBezTo>
                    <a:pt x="419" y="276"/>
                    <a:pt x="438" y="300"/>
                    <a:pt x="457" y="306"/>
                  </a:cubicBezTo>
                  <a:cubicBezTo>
                    <a:pt x="458" y="274"/>
                    <a:pt x="456" y="242"/>
                    <a:pt x="460" y="210"/>
                  </a:cubicBezTo>
                  <a:cubicBezTo>
                    <a:pt x="461" y="203"/>
                    <a:pt x="473" y="217"/>
                    <a:pt x="478" y="222"/>
                  </a:cubicBezTo>
                  <a:cubicBezTo>
                    <a:pt x="487" y="230"/>
                    <a:pt x="496" y="236"/>
                    <a:pt x="508" y="240"/>
                  </a:cubicBezTo>
                  <a:cubicBezTo>
                    <a:pt x="520" y="252"/>
                    <a:pt x="529" y="262"/>
                    <a:pt x="523" y="234"/>
                  </a:cubicBezTo>
                  <a:cubicBezTo>
                    <a:pt x="519" y="217"/>
                    <a:pt x="517" y="203"/>
                    <a:pt x="508" y="189"/>
                  </a:cubicBezTo>
                  <a:cubicBezTo>
                    <a:pt x="515" y="168"/>
                    <a:pt x="539" y="189"/>
                    <a:pt x="556" y="192"/>
                  </a:cubicBezTo>
                  <a:cubicBezTo>
                    <a:pt x="564" y="200"/>
                    <a:pt x="573" y="205"/>
                    <a:pt x="583" y="210"/>
                  </a:cubicBezTo>
                  <a:cubicBezTo>
                    <a:pt x="589" y="213"/>
                    <a:pt x="595" y="214"/>
                    <a:pt x="601" y="216"/>
                  </a:cubicBezTo>
                  <a:cubicBezTo>
                    <a:pt x="604" y="217"/>
                    <a:pt x="610" y="219"/>
                    <a:pt x="610" y="219"/>
                  </a:cubicBezTo>
                  <a:cubicBezTo>
                    <a:pt x="602" y="206"/>
                    <a:pt x="597" y="192"/>
                    <a:pt x="592" y="177"/>
                  </a:cubicBezTo>
                  <a:cubicBezTo>
                    <a:pt x="612" y="164"/>
                    <a:pt x="630" y="192"/>
                    <a:pt x="622" y="168"/>
                  </a:cubicBezTo>
                  <a:cubicBezTo>
                    <a:pt x="619" y="139"/>
                    <a:pt x="624" y="137"/>
                    <a:pt x="601" y="129"/>
                  </a:cubicBezTo>
                  <a:cubicBezTo>
                    <a:pt x="596" y="114"/>
                    <a:pt x="589" y="107"/>
                    <a:pt x="574" y="102"/>
                  </a:cubicBezTo>
                  <a:cubicBezTo>
                    <a:pt x="566" y="91"/>
                    <a:pt x="560" y="93"/>
                    <a:pt x="550" y="84"/>
                  </a:cubicBezTo>
                  <a:cubicBezTo>
                    <a:pt x="544" y="79"/>
                    <a:pt x="541" y="71"/>
                    <a:pt x="535" y="66"/>
                  </a:cubicBezTo>
                  <a:cubicBezTo>
                    <a:pt x="514" y="49"/>
                    <a:pt x="480" y="36"/>
                    <a:pt x="454" y="27"/>
                  </a:cubicBezTo>
                  <a:cubicBezTo>
                    <a:pt x="439" y="22"/>
                    <a:pt x="424" y="13"/>
                    <a:pt x="409" y="6"/>
                  </a:cubicBezTo>
                  <a:cubicBezTo>
                    <a:pt x="403" y="3"/>
                    <a:pt x="391" y="0"/>
                    <a:pt x="391" y="0"/>
                  </a:cubicBezTo>
                  <a:cubicBezTo>
                    <a:pt x="365" y="9"/>
                    <a:pt x="344" y="10"/>
                    <a:pt x="316" y="12"/>
                  </a:cubicBezTo>
                  <a:cubicBezTo>
                    <a:pt x="314" y="18"/>
                    <a:pt x="310" y="30"/>
                    <a:pt x="310" y="30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" name="Freeform 91"/>
            <p:cNvSpPr>
              <a:spLocks/>
            </p:cNvSpPr>
            <p:nvPr/>
          </p:nvSpPr>
          <p:spPr bwMode="auto">
            <a:xfrm>
              <a:off x="8987" y="1893"/>
              <a:ext cx="642" cy="411"/>
            </a:xfrm>
            <a:custGeom>
              <a:avLst/>
              <a:gdLst>
                <a:gd name="T0" fmla="*/ 264 w 642"/>
                <a:gd name="T1" fmla="*/ 60 h 411"/>
                <a:gd name="T2" fmla="*/ 162 w 642"/>
                <a:gd name="T3" fmla="*/ 96 h 411"/>
                <a:gd name="T4" fmla="*/ 99 w 642"/>
                <a:gd name="T5" fmla="*/ 156 h 411"/>
                <a:gd name="T6" fmla="*/ 69 w 642"/>
                <a:gd name="T7" fmla="*/ 183 h 411"/>
                <a:gd name="T8" fmla="*/ 30 w 642"/>
                <a:gd name="T9" fmla="*/ 240 h 411"/>
                <a:gd name="T10" fmla="*/ 63 w 642"/>
                <a:gd name="T11" fmla="*/ 240 h 411"/>
                <a:gd name="T12" fmla="*/ 96 w 642"/>
                <a:gd name="T13" fmla="*/ 270 h 411"/>
                <a:gd name="T14" fmla="*/ 78 w 642"/>
                <a:gd name="T15" fmla="*/ 306 h 411"/>
                <a:gd name="T16" fmla="*/ 144 w 642"/>
                <a:gd name="T17" fmla="*/ 222 h 411"/>
                <a:gd name="T18" fmla="*/ 117 w 642"/>
                <a:gd name="T19" fmla="*/ 330 h 411"/>
                <a:gd name="T20" fmla="*/ 129 w 642"/>
                <a:gd name="T21" fmla="*/ 306 h 411"/>
                <a:gd name="T22" fmla="*/ 183 w 642"/>
                <a:gd name="T23" fmla="*/ 225 h 411"/>
                <a:gd name="T24" fmla="*/ 225 w 642"/>
                <a:gd name="T25" fmla="*/ 249 h 411"/>
                <a:gd name="T26" fmla="*/ 276 w 642"/>
                <a:gd name="T27" fmla="*/ 270 h 411"/>
                <a:gd name="T28" fmla="*/ 288 w 642"/>
                <a:gd name="T29" fmla="*/ 294 h 411"/>
                <a:gd name="T30" fmla="*/ 312 w 642"/>
                <a:gd name="T31" fmla="*/ 375 h 411"/>
                <a:gd name="T32" fmla="*/ 330 w 642"/>
                <a:gd name="T33" fmla="*/ 291 h 411"/>
                <a:gd name="T34" fmla="*/ 375 w 642"/>
                <a:gd name="T35" fmla="*/ 411 h 411"/>
                <a:gd name="T36" fmla="*/ 381 w 642"/>
                <a:gd name="T37" fmla="*/ 306 h 411"/>
                <a:gd name="T38" fmla="*/ 423 w 642"/>
                <a:gd name="T39" fmla="*/ 363 h 411"/>
                <a:gd name="T40" fmla="*/ 429 w 642"/>
                <a:gd name="T41" fmla="*/ 261 h 411"/>
                <a:gd name="T42" fmla="*/ 483 w 642"/>
                <a:gd name="T43" fmla="*/ 342 h 411"/>
                <a:gd name="T44" fmla="*/ 546 w 642"/>
                <a:gd name="T45" fmla="*/ 327 h 411"/>
                <a:gd name="T46" fmla="*/ 573 w 642"/>
                <a:gd name="T47" fmla="*/ 372 h 411"/>
                <a:gd name="T48" fmla="*/ 546 w 642"/>
                <a:gd name="T49" fmla="*/ 285 h 411"/>
                <a:gd name="T50" fmla="*/ 531 w 642"/>
                <a:gd name="T51" fmla="*/ 243 h 411"/>
                <a:gd name="T52" fmla="*/ 603 w 642"/>
                <a:gd name="T53" fmla="*/ 315 h 411"/>
                <a:gd name="T54" fmla="*/ 579 w 642"/>
                <a:gd name="T55" fmla="*/ 240 h 411"/>
                <a:gd name="T56" fmla="*/ 597 w 642"/>
                <a:gd name="T57" fmla="*/ 255 h 411"/>
                <a:gd name="T58" fmla="*/ 633 w 642"/>
                <a:gd name="T59" fmla="*/ 300 h 411"/>
                <a:gd name="T60" fmla="*/ 606 w 642"/>
                <a:gd name="T61" fmla="*/ 228 h 411"/>
                <a:gd name="T62" fmla="*/ 642 w 642"/>
                <a:gd name="T63" fmla="*/ 249 h 411"/>
                <a:gd name="T64" fmla="*/ 597 w 642"/>
                <a:gd name="T65" fmla="*/ 162 h 411"/>
                <a:gd name="T66" fmla="*/ 519 w 642"/>
                <a:gd name="T67" fmla="*/ 90 h 411"/>
                <a:gd name="T68" fmla="*/ 438 w 642"/>
                <a:gd name="T69" fmla="*/ 42 h 411"/>
                <a:gd name="T70" fmla="*/ 291 w 642"/>
                <a:gd name="T71" fmla="*/ 48 h 41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42" h="411">
                  <a:moveTo>
                    <a:pt x="309" y="33"/>
                  </a:moveTo>
                  <a:cubicBezTo>
                    <a:pt x="294" y="38"/>
                    <a:pt x="277" y="51"/>
                    <a:pt x="264" y="60"/>
                  </a:cubicBezTo>
                  <a:cubicBezTo>
                    <a:pt x="255" y="66"/>
                    <a:pt x="218" y="77"/>
                    <a:pt x="207" y="81"/>
                  </a:cubicBezTo>
                  <a:cubicBezTo>
                    <a:pt x="192" y="86"/>
                    <a:pt x="177" y="91"/>
                    <a:pt x="162" y="96"/>
                  </a:cubicBezTo>
                  <a:cubicBezTo>
                    <a:pt x="156" y="98"/>
                    <a:pt x="144" y="102"/>
                    <a:pt x="144" y="102"/>
                  </a:cubicBezTo>
                  <a:cubicBezTo>
                    <a:pt x="128" y="118"/>
                    <a:pt x="117" y="142"/>
                    <a:pt x="99" y="156"/>
                  </a:cubicBezTo>
                  <a:cubicBezTo>
                    <a:pt x="94" y="160"/>
                    <a:pt x="87" y="161"/>
                    <a:pt x="81" y="165"/>
                  </a:cubicBezTo>
                  <a:cubicBezTo>
                    <a:pt x="77" y="171"/>
                    <a:pt x="74" y="178"/>
                    <a:pt x="69" y="183"/>
                  </a:cubicBezTo>
                  <a:cubicBezTo>
                    <a:pt x="66" y="186"/>
                    <a:pt x="62" y="189"/>
                    <a:pt x="60" y="192"/>
                  </a:cubicBezTo>
                  <a:cubicBezTo>
                    <a:pt x="49" y="207"/>
                    <a:pt x="43" y="227"/>
                    <a:pt x="30" y="240"/>
                  </a:cubicBezTo>
                  <a:cubicBezTo>
                    <a:pt x="25" y="256"/>
                    <a:pt x="0" y="271"/>
                    <a:pt x="27" y="264"/>
                  </a:cubicBezTo>
                  <a:cubicBezTo>
                    <a:pt x="40" y="255"/>
                    <a:pt x="48" y="245"/>
                    <a:pt x="63" y="240"/>
                  </a:cubicBezTo>
                  <a:cubicBezTo>
                    <a:pt x="73" y="230"/>
                    <a:pt x="88" y="221"/>
                    <a:pt x="102" y="216"/>
                  </a:cubicBezTo>
                  <a:cubicBezTo>
                    <a:pt x="122" y="186"/>
                    <a:pt x="101" y="261"/>
                    <a:pt x="96" y="270"/>
                  </a:cubicBezTo>
                  <a:cubicBezTo>
                    <a:pt x="93" y="276"/>
                    <a:pt x="86" y="281"/>
                    <a:pt x="84" y="288"/>
                  </a:cubicBezTo>
                  <a:cubicBezTo>
                    <a:pt x="82" y="294"/>
                    <a:pt x="74" y="311"/>
                    <a:pt x="78" y="306"/>
                  </a:cubicBezTo>
                  <a:cubicBezTo>
                    <a:pt x="90" y="290"/>
                    <a:pt x="106" y="274"/>
                    <a:pt x="117" y="258"/>
                  </a:cubicBezTo>
                  <a:cubicBezTo>
                    <a:pt x="127" y="243"/>
                    <a:pt x="129" y="232"/>
                    <a:pt x="144" y="222"/>
                  </a:cubicBezTo>
                  <a:cubicBezTo>
                    <a:pt x="165" y="190"/>
                    <a:pt x="137" y="273"/>
                    <a:pt x="135" y="276"/>
                  </a:cubicBezTo>
                  <a:cubicBezTo>
                    <a:pt x="133" y="284"/>
                    <a:pt x="123" y="330"/>
                    <a:pt x="117" y="330"/>
                  </a:cubicBezTo>
                  <a:cubicBezTo>
                    <a:pt x="114" y="330"/>
                    <a:pt x="119" y="324"/>
                    <a:pt x="120" y="321"/>
                  </a:cubicBezTo>
                  <a:cubicBezTo>
                    <a:pt x="123" y="316"/>
                    <a:pt x="125" y="311"/>
                    <a:pt x="129" y="306"/>
                  </a:cubicBezTo>
                  <a:cubicBezTo>
                    <a:pt x="139" y="293"/>
                    <a:pt x="149" y="280"/>
                    <a:pt x="159" y="267"/>
                  </a:cubicBezTo>
                  <a:cubicBezTo>
                    <a:pt x="164" y="251"/>
                    <a:pt x="174" y="239"/>
                    <a:pt x="183" y="225"/>
                  </a:cubicBezTo>
                  <a:cubicBezTo>
                    <a:pt x="192" y="259"/>
                    <a:pt x="190" y="295"/>
                    <a:pt x="198" y="330"/>
                  </a:cubicBezTo>
                  <a:cubicBezTo>
                    <a:pt x="207" y="303"/>
                    <a:pt x="216" y="276"/>
                    <a:pt x="225" y="249"/>
                  </a:cubicBezTo>
                  <a:cubicBezTo>
                    <a:pt x="232" y="294"/>
                    <a:pt x="250" y="335"/>
                    <a:pt x="264" y="378"/>
                  </a:cubicBezTo>
                  <a:cubicBezTo>
                    <a:pt x="273" y="280"/>
                    <a:pt x="267" y="316"/>
                    <a:pt x="276" y="270"/>
                  </a:cubicBezTo>
                  <a:cubicBezTo>
                    <a:pt x="277" y="274"/>
                    <a:pt x="277" y="278"/>
                    <a:pt x="279" y="282"/>
                  </a:cubicBezTo>
                  <a:cubicBezTo>
                    <a:pt x="281" y="286"/>
                    <a:pt x="286" y="289"/>
                    <a:pt x="288" y="294"/>
                  </a:cubicBezTo>
                  <a:cubicBezTo>
                    <a:pt x="294" y="311"/>
                    <a:pt x="297" y="331"/>
                    <a:pt x="303" y="348"/>
                  </a:cubicBezTo>
                  <a:cubicBezTo>
                    <a:pt x="303" y="348"/>
                    <a:pt x="310" y="370"/>
                    <a:pt x="312" y="375"/>
                  </a:cubicBezTo>
                  <a:cubicBezTo>
                    <a:pt x="314" y="381"/>
                    <a:pt x="318" y="393"/>
                    <a:pt x="318" y="393"/>
                  </a:cubicBezTo>
                  <a:cubicBezTo>
                    <a:pt x="329" y="360"/>
                    <a:pt x="328" y="326"/>
                    <a:pt x="330" y="291"/>
                  </a:cubicBezTo>
                  <a:cubicBezTo>
                    <a:pt x="341" y="319"/>
                    <a:pt x="349" y="350"/>
                    <a:pt x="366" y="375"/>
                  </a:cubicBezTo>
                  <a:cubicBezTo>
                    <a:pt x="369" y="387"/>
                    <a:pt x="371" y="399"/>
                    <a:pt x="375" y="411"/>
                  </a:cubicBezTo>
                  <a:cubicBezTo>
                    <a:pt x="376" y="407"/>
                    <a:pt x="378" y="403"/>
                    <a:pt x="378" y="399"/>
                  </a:cubicBezTo>
                  <a:cubicBezTo>
                    <a:pt x="380" y="368"/>
                    <a:pt x="375" y="336"/>
                    <a:pt x="381" y="306"/>
                  </a:cubicBezTo>
                  <a:cubicBezTo>
                    <a:pt x="382" y="299"/>
                    <a:pt x="389" y="318"/>
                    <a:pt x="393" y="324"/>
                  </a:cubicBezTo>
                  <a:cubicBezTo>
                    <a:pt x="403" y="338"/>
                    <a:pt x="414" y="349"/>
                    <a:pt x="423" y="363"/>
                  </a:cubicBezTo>
                  <a:cubicBezTo>
                    <a:pt x="426" y="359"/>
                    <a:pt x="432" y="356"/>
                    <a:pt x="432" y="351"/>
                  </a:cubicBezTo>
                  <a:cubicBezTo>
                    <a:pt x="434" y="321"/>
                    <a:pt x="420" y="290"/>
                    <a:pt x="429" y="261"/>
                  </a:cubicBezTo>
                  <a:cubicBezTo>
                    <a:pt x="433" y="249"/>
                    <a:pt x="443" y="283"/>
                    <a:pt x="450" y="294"/>
                  </a:cubicBezTo>
                  <a:cubicBezTo>
                    <a:pt x="461" y="311"/>
                    <a:pt x="468" y="327"/>
                    <a:pt x="483" y="342"/>
                  </a:cubicBezTo>
                  <a:cubicBezTo>
                    <a:pt x="490" y="317"/>
                    <a:pt x="478" y="290"/>
                    <a:pt x="492" y="270"/>
                  </a:cubicBezTo>
                  <a:cubicBezTo>
                    <a:pt x="508" y="290"/>
                    <a:pt x="529" y="307"/>
                    <a:pt x="546" y="327"/>
                  </a:cubicBezTo>
                  <a:cubicBezTo>
                    <a:pt x="555" y="338"/>
                    <a:pt x="561" y="352"/>
                    <a:pt x="570" y="363"/>
                  </a:cubicBezTo>
                  <a:cubicBezTo>
                    <a:pt x="571" y="366"/>
                    <a:pt x="570" y="373"/>
                    <a:pt x="573" y="372"/>
                  </a:cubicBezTo>
                  <a:cubicBezTo>
                    <a:pt x="582" y="367"/>
                    <a:pt x="571" y="347"/>
                    <a:pt x="570" y="345"/>
                  </a:cubicBezTo>
                  <a:cubicBezTo>
                    <a:pt x="563" y="324"/>
                    <a:pt x="558" y="304"/>
                    <a:pt x="546" y="285"/>
                  </a:cubicBezTo>
                  <a:cubicBezTo>
                    <a:pt x="534" y="245"/>
                    <a:pt x="546" y="280"/>
                    <a:pt x="534" y="252"/>
                  </a:cubicBezTo>
                  <a:cubicBezTo>
                    <a:pt x="533" y="249"/>
                    <a:pt x="528" y="242"/>
                    <a:pt x="531" y="243"/>
                  </a:cubicBezTo>
                  <a:cubicBezTo>
                    <a:pt x="539" y="247"/>
                    <a:pt x="569" y="285"/>
                    <a:pt x="576" y="294"/>
                  </a:cubicBezTo>
                  <a:cubicBezTo>
                    <a:pt x="583" y="303"/>
                    <a:pt x="603" y="315"/>
                    <a:pt x="603" y="315"/>
                  </a:cubicBezTo>
                  <a:cubicBezTo>
                    <a:pt x="608" y="291"/>
                    <a:pt x="608" y="305"/>
                    <a:pt x="597" y="273"/>
                  </a:cubicBezTo>
                  <a:cubicBezTo>
                    <a:pt x="596" y="269"/>
                    <a:pt x="571" y="248"/>
                    <a:pt x="579" y="240"/>
                  </a:cubicBezTo>
                  <a:cubicBezTo>
                    <a:pt x="582" y="237"/>
                    <a:pt x="585" y="244"/>
                    <a:pt x="588" y="246"/>
                  </a:cubicBezTo>
                  <a:cubicBezTo>
                    <a:pt x="591" y="249"/>
                    <a:pt x="594" y="252"/>
                    <a:pt x="597" y="255"/>
                  </a:cubicBezTo>
                  <a:cubicBezTo>
                    <a:pt x="602" y="259"/>
                    <a:pt x="607" y="263"/>
                    <a:pt x="612" y="267"/>
                  </a:cubicBezTo>
                  <a:cubicBezTo>
                    <a:pt x="618" y="281"/>
                    <a:pt x="625" y="288"/>
                    <a:pt x="633" y="300"/>
                  </a:cubicBezTo>
                  <a:cubicBezTo>
                    <a:pt x="629" y="279"/>
                    <a:pt x="621" y="257"/>
                    <a:pt x="612" y="237"/>
                  </a:cubicBezTo>
                  <a:cubicBezTo>
                    <a:pt x="611" y="234"/>
                    <a:pt x="604" y="231"/>
                    <a:pt x="606" y="228"/>
                  </a:cubicBezTo>
                  <a:cubicBezTo>
                    <a:pt x="607" y="225"/>
                    <a:pt x="612" y="230"/>
                    <a:pt x="615" y="231"/>
                  </a:cubicBezTo>
                  <a:cubicBezTo>
                    <a:pt x="626" y="236"/>
                    <a:pt x="630" y="245"/>
                    <a:pt x="642" y="249"/>
                  </a:cubicBezTo>
                  <a:cubicBezTo>
                    <a:pt x="637" y="226"/>
                    <a:pt x="630" y="188"/>
                    <a:pt x="609" y="174"/>
                  </a:cubicBezTo>
                  <a:cubicBezTo>
                    <a:pt x="601" y="150"/>
                    <a:pt x="613" y="178"/>
                    <a:pt x="597" y="162"/>
                  </a:cubicBezTo>
                  <a:cubicBezTo>
                    <a:pt x="588" y="153"/>
                    <a:pt x="580" y="137"/>
                    <a:pt x="573" y="126"/>
                  </a:cubicBezTo>
                  <a:cubicBezTo>
                    <a:pt x="568" y="118"/>
                    <a:pt x="530" y="97"/>
                    <a:pt x="519" y="90"/>
                  </a:cubicBezTo>
                  <a:cubicBezTo>
                    <a:pt x="508" y="83"/>
                    <a:pt x="495" y="70"/>
                    <a:pt x="483" y="66"/>
                  </a:cubicBezTo>
                  <a:cubicBezTo>
                    <a:pt x="467" y="61"/>
                    <a:pt x="452" y="51"/>
                    <a:pt x="438" y="42"/>
                  </a:cubicBezTo>
                  <a:cubicBezTo>
                    <a:pt x="432" y="38"/>
                    <a:pt x="420" y="30"/>
                    <a:pt x="420" y="30"/>
                  </a:cubicBezTo>
                  <a:cubicBezTo>
                    <a:pt x="330" y="32"/>
                    <a:pt x="315" y="0"/>
                    <a:pt x="291" y="48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" name="Freeform 92"/>
            <p:cNvSpPr>
              <a:spLocks/>
            </p:cNvSpPr>
            <p:nvPr/>
          </p:nvSpPr>
          <p:spPr bwMode="auto">
            <a:xfrm>
              <a:off x="9036" y="3509"/>
              <a:ext cx="608" cy="259"/>
            </a:xfrm>
            <a:custGeom>
              <a:avLst/>
              <a:gdLst>
                <a:gd name="T0" fmla="*/ 245 w 608"/>
                <a:gd name="T1" fmla="*/ 243 h 259"/>
                <a:gd name="T2" fmla="*/ 146 w 608"/>
                <a:gd name="T3" fmla="*/ 207 h 259"/>
                <a:gd name="T4" fmla="*/ 101 w 608"/>
                <a:gd name="T5" fmla="*/ 186 h 259"/>
                <a:gd name="T6" fmla="*/ 74 w 608"/>
                <a:gd name="T7" fmla="*/ 174 h 259"/>
                <a:gd name="T8" fmla="*/ 44 w 608"/>
                <a:gd name="T9" fmla="*/ 126 h 259"/>
                <a:gd name="T10" fmla="*/ 29 w 608"/>
                <a:gd name="T11" fmla="*/ 99 h 259"/>
                <a:gd name="T12" fmla="*/ 14 w 608"/>
                <a:gd name="T13" fmla="*/ 57 h 259"/>
                <a:gd name="T14" fmla="*/ 5 w 608"/>
                <a:gd name="T15" fmla="*/ 39 h 259"/>
                <a:gd name="T16" fmla="*/ 32 w 608"/>
                <a:gd name="T17" fmla="*/ 51 h 259"/>
                <a:gd name="T18" fmla="*/ 56 w 608"/>
                <a:gd name="T19" fmla="*/ 57 h 259"/>
                <a:gd name="T20" fmla="*/ 80 w 608"/>
                <a:gd name="T21" fmla="*/ 66 h 259"/>
                <a:gd name="T22" fmla="*/ 98 w 608"/>
                <a:gd name="T23" fmla="*/ 72 h 259"/>
                <a:gd name="T24" fmla="*/ 116 w 608"/>
                <a:gd name="T25" fmla="*/ 24 h 259"/>
                <a:gd name="T26" fmla="*/ 152 w 608"/>
                <a:gd name="T27" fmla="*/ 45 h 259"/>
                <a:gd name="T28" fmla="*/ 158 w 608"/>
                <a:gd name="T29" fmla="*/ 54 h 259"/>
                <a:gd name="T30" fmla="*/ 167 w 608"/>
                <a:gd name="T31" fmla="*/ 0 h 259"/>
                <a:gd name="T32" fmla="*/ 191 w 608"/>
                <a:gd name="T33" fmla="*/ 48 h 259"/>
                <a:gd name="T34" fmla="*/ 215 w 608"/>
                <a:gd name="T35" fmla="*/ 12 h 259"/>
                <a:gd name="T36" fmla="*/ 254 w 608"/>
                <a:gd name="T37" fmla="*/ 54 h 259"/>
                <a:gd name="T38" fmla="*/ 296 w 608"/>
                <a:gd name="T39" fmla="*/ 42 h 259"/>
                <a:gd name="T40" fmla="*/ 317 w 608"/>
                <a:gd name="T41" fmla="*/ 24 h 259"/>
                <a:gd name="T42" fmla="*/ 329 w 608"/>
                <a:gd name="T43" fmla="*/ 6 h 259"/>
                <a:gd name="T44" fmla="*/ 326 w 608"/>
                <a:gd name="T45" fmla="*/ 39 h 259"/>
                <a:gd name="T46" fmla="*/ 329 w 608"/>
                <a:gd name="T47" fmla="*/ 60 h 259"/>
                <a:gd name="T48" fmla="*/ 374 w 608"/>
                <a:gd name="T49" fmla="*/ 36 h 259"/>
                <a:gd name="T50" fmla="*/ 395 w 608"/>
                <a:gd name="T51" fmla="*/ 3 h 259"/>
                <a:gd name="T52" fmla="*/ 398 w 608"/>
                <a:gd name="T53" fmla="*/ 51 h 259"/>
                <a:gd name="T54" fmla="*/ 470 w 608"/>
                <a:gd name="T55" fmla="*/ 33 h 259"/>
                <a:gd name="T56" fmla="*/ 479 w 608"/>
                <a:gd name="T57" fmla="*/ 66 h 259"/>
                <a:gd name="T58" fmla="*/ 500 w 608"/>
                <a:gd name="T59" fmla="*/ 63 h 259"/>
                <a:gd name="T60" fmla="*/ 545 w 608"/>
                <a:gd name="T61" fmla="*/ 48 h 259"/>
                <a:gd name="T62" fmla="*/ 575 w 608"/>
                <a:gd name="T63" fmla="*/ 30 h 259"/>
                <a:gd name="T64" fmla="*/ 554 w 608"/>
                <a:gd name="T65" fmla="*/ 66 h 259"/>
                <a:gd name="T66" fmla="*/ 551 w 608"/>
                <a:gd name="T67" fmla="*/ 75 h 259"/>
                <a:gd name="T68" fmla="*/ 569 w 608"/>
                <a:gd name="T69" fmla="*/ 69 h 259"/>
                <a:gd name="T70" fmla="*/ 578 w 608"/>
                <a:gd name="T71" fmla="*/ 66 h 259"/>
                <a:gd name="T72" fmla="*/ 605 w 608"/>
                <a:gd name="T73" fmla="*/ 51 h 259"/>
                <a:gd name="T74" fmla="*/ 596 w 608"/>
                <a:gd name="T75" fmla="*/ 54 h 259"/>
                <a:gd name="T76" fmla="*/ 581 w 608"/>
                <a:gd name="T77" fmla="*/ 93 h 259"/>
                <a:gd name="T78" fmla="*/ 518 w 608"/>
                <a:gd name="T79" fmla="*/ 162 h 259"/>
                <a:gd name="T80" fmla="*/ 449 w 608"/>
                <a:gd name="T81" fmla="*/ 210 h 259"/>
                <a:gd name="T82" fmla="*/ 350 w 608"/>
                <a:gd name="T83" fmla="*/ 246 h 259"/>
                <a:gd name="T84" fmla="*/ 326 w 608"/>
                <a:gd name="T85" fmla="*/ 252 h 259"/>
                <a:gd name="T86" fmla="*/ 308 w 608"/>
                <a:gd name="T87" fmla="*/ 258 h 259"/>
                <a:gd name="T88" fmla="*/ 245 w 608"/>
                <a:gd name="T89" fmla="*/ 255 h 259"/>
                <a:gd name="T90" fmla="*/ 242 w 608"/>
                <a:gd name="T91" fmla="*/ 246 h 259"/>
                <a:gd name="T92" fmla="*/ 233 w 608"/>
                <a:gd name="T93" fmla="*/ 243 h 259"/>
                <a:gd name="T94" fmla="*/ 230 w 608"/>
                <a:gd name="T95" fmla="*/ 228 h 25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8" h="259">
                  <a:moveTo>
                    <a:pt x="245" y="243"/>
                  </a:moveTo>
                  <a:cubicBezTo>
                    <a:pt x="208" y="233"/>
                    <a:pt x="184" y="212"/>
                    <a:pt x="146" y="207"/>
                  </a:cubicBezTo>
                  <a:cubicBezTo>
                    <a:pt x="131" y="202"/>
                    <a:pt x="115" y="193"/>
                    <a:pt x="101" y="186"/>
                  </a:cubicBezTo>
                  <a:cubicBezTo>
                    <a:pt x="92" y="182"/>
                    <a:pt x="74" y="174"/>
                    <a:pt x="74" y="174"/>
                  </a:cubicBezTo>
                  <a:cubicBezTo>
                    <a:pt x="64" y="159"/>
                    <a:pt x="62" y="132"/>
                    <a:pt x="44" y="126"/>
                  </a:cubicBezTo>
                  <a:cubicBezTo>
                    <a:pt x="41" y="116"/>
                    <a:pt x="29" y="99"/>
                    <a:pt x="29" y="99"/>
                  </a:cubicBezTo>
                  <a:cubicBezTo>
                    <a:pt x="25" y="85"/>
                    <a:pt x="21" y="70"/>
                    <a:pt x="14" y="57"/>
                  </a:cubicBezTo>
                  <a:cubicBezTo>
                    <a:pt x="10" y="48"/>
                    <a:pt x="0" y="40"/>
                    <a:pt x="5" y="39"/>
                  </a:cubicBezTo>
                  <a:cubicBezTo>
                    <a:pt x="20" y="36"/>
                    <a:pt x="22" y="47"/>
                    <a:pt x="32" y="51"/>
                  </a:cubicBezTo>
                  <a:cubicBezTo>
                    <a:pt x="40" y="54"/>
                    <a:pt x="56" y="57"/>
                    <a:pt x="56" y="57"/>
                  </a:cubicBezTo>
                  <a:cubicBezTo>
                    <a:pt x="72" y="67"/>
                    <a:pt x="58" y="60"/>
                    <a:pt x="80" y="66"/>
                  </a:cubicBezTo>
                  <a:cubicBezTo>
                    <a:pt x="86" y="68"/>
                    <a:pt x="98" y="72"/>
                    <a:pt x="98" y="72"/>
                  </a:cubicBezTo>
                  <a:cubicBezTo>
                    <a:pt x="134" y="65"/>
                    <a:pt x="95" y="78"/>
                    <a:pt x="116" y="24"/>
                  </a:cubicBezTo>
                  <a:cubicBezTo>
                    <a:pt x="116" y="24"/>
                    <a:pt x="149" y="44"/>
                    <a:pt x="152" y="45"/>
                  </a:cubicBezTo>
                  <a:cubicBezTo>
                    <a:pt x="154" y="48"/>
                    <a:pt x="155" y="56"/>
                    <a:pt x="158" y="54"/>
                  </a:cubicBezTo>
                  <a:cubicBezTo>
                    <a:pt x="166" y="50"/>
                    <a:pt x="166" y="9"/>
                    <a:pt x="167" y="0"/>
                  </a:cubicBezTo>
                  <a:cubicBezTo>
                    <a:pt x="172" y="20"/>
                    <a:pt x="185" y="29"/>
                    <a:pt x="191" y="48"/>
                  </a:cubicBezTo>
                  <a:cubicBezTo>
                    <a:pt x="215" y="34"/>
                    <a:pt x="202" y="32"/>
                    <a:pt x="215" y="12"/>
                  </a:cubicBezTo>
                  <a:cubicBezTo>
                    <a:pt x="248" y="20"/>
                    <a:pt x="230" y="46"/>
                    <a:pt x="254" y="54"/>
                  </a:cubicBezTo>
                  <a:cubicBezTo>
                    <a:pt x="275" y="51"/>
                    <a:pt x="279" y="48"/>
                    <a:pt x="296" y="42"/>
                  </a:cubicBezTo>
                  <a:cubicBezTo>
                    <a:pt x="303" y="35"/>
                    <a:pt x="311" y="31"/>
                    <a:pt x="317" y="24"/>
                  </a:cubicBezTo>
                  <a:cubicBezTo>
                    <a:pt x="322" y="19"/>
                    <a:pt x="329" y="6"/>
                    <a:pt x="329" y="6"/>
                  </a:cubicBezTo>
                  <a:cubicBezTo>
                    <a:pt x="333" y="20"/>
                    <a:pt x="329" y="25"/>
                    <a:pt x="326" y="39"/>
                  </a:cubicBezTo>
                  <a:cubicBezTo>
                    <a:pt x="327" y="46"/>
                    <a:pt x="324" y="55"/>
                    <a:pt x="329" y="60"/>
                  </a:cubicBezTo>
                  <a:cubicBezTo>
                    <a:pt x="334" y="67"/>
                    <a:pt x="370" y="40"/>
                    <a:pt x="374" y="36"/>
                  </a:cubicBezTo>
                  <a:cubicBezTo>
                    <a:pt x="380" y="21"/>
                    <a:pt x="384" y="14"/>
                    <a:pt x="395" y="3"/>
                  </a:cubicBezTo>
                  <a:cubicBezTo>
                    <a:pt x="396" y="19"/>
                    <a:pt x="386" y="40"/>
                    <a:pt x="398" y="51"/>
                  </a:cubicBezTo>
                  <a:cubicBezTo>
                    <a:pt x="419" y="70"/>
                    <a:pt x="453" y="44"/>
                    <a:pt x="470" y="33"/>
                  </a:cubicBezTo>
                  <a:cubicBezTo>
                    <a:pt x="487" y="7"/>
                    <a:pt x="463" y="40"/>
                    <a:pt x="479" y="66"/>
                  </a:cubicBezTo>
                  <a:cubicBezTo>
                    <a:pt x="483" y="72"/>
                    <a:pt x="493" y="64"/>
                    <a:pt x="500" y="63"/>
                  </a:cubicBezTo>
                  <a:cubicBezTo>
                    <a:pt x="514" y="57"/>
                    <a:pt x="531" y="55"/>
                    <a:pt x="545" y="48"/>
                  </a:cubicBezTo>
                  <a:cubicBezTo>
                    <a:pt x="556" y="43"/>
                    <a:pt x="563" y="34"/>
                    <a:pt x="575" y="30"/>
                  </a:cubicBezTo>
                  <a:cubicBezTo>
                    <a:pt x="571" y="47"/>
                    <a:pt x="566" y="54"/>
                    <a:pt x="554" y="66"/>
                  </a:cubicBezTo>
                  <a:cubicBezTo>
                    <a:pt x="553" y="69"/>
                    <a:pt x="548" y="74"/>
                    <a:pt x="551" y="75"/>
                  </a:cubicBezTo>
                  <a:cubicBezTo>
                    <a:pt x="557" y="76"/>
                    <a:pt x="563" y="71"/>
                    <a:pt x="569" y="69"/>
                  </a:cubicBezTo>
                  <a:cubicBezTo>
                    <a:pt x="572" y="68"/>
                    <a:pt x="578" y="66"/>
                    <a:pt x="578" y="66"/>
                  </a:cubicBezTo>
                  <a:cubicBezTo>
                    <a:pt x="591" y="53"/>
                    <a:pt x="583" y="58"/>
                    <a:pt x="605" y="51"/>
                  </a:cubicBezTo>
                  <a:cubicBezTo>
                    <a:pt x="608" y="50"/>
                    <a:pt x="596" y="54"/>
                    <a:pt x="596" y="54"/>
                  </a:cubicBezTo>
                  <a:cubicBezTo>
                    <a:pt x="588" y="67"/>
                    <a:pt x="588" y="80"/>
                    <a:pt x="581" y="93"/>
                  </a:cubicBezTo>
                  <a:cubicBezTo>
                    <a:pt x="567" y="121"/>
                    <a:pt x="550" y="151"/>
                    <a:pt x="518" y="162"/>
                  </a:cubicBezTo>
                  <a:cubicBezTo>
                    <a:pt x="498" y="182"/>
                    <a:pt x="476" y="201"/>
                    <a:pt x="449" y="210"/>
                  </a:cubicBezTo>
                  <a:cubicBezTo>
                    <a:pt x="434" y="233"/>
                    <a:pt x="376" y="241"/>
                    <a:pt x="350" y="246"/>
                  </a:cubicBezTo>
                  <a:cubicBezTo>
                    <a:pt x="342" y="248"/>
                    <a:pt x="334" y="250"/>
                    <a:pt x="326" y="252"/>
                  </a:cubicBezTo>
                  <a:cubicBezTo>
                    <a:pt x="320" y="254"/>
                    <a:pt x="308" y="258"/>
                    <a:pt x="308" y="258"/>
                  </a:cubicBezTo>
                  <a:cubicBezTo>
                    <a:pt x="287" y="257"/>
                    <a:pt x="266" y="259"/>
                    <a:pt x="245" y="255"/>
                  </a:cubicBezTo>
                  <a:cubicBezTo>
                    <a:pt x="242" y="254"/>
                    <a:pt x="244" y="248"/>
                    <a:pt x="242" y="246"/>
                  </a:cubicBezTo>
                  <a:cubicBezTo>
                    <a:pt x="240" y="244"/>
                    <a:pt x="236" y="244"/>
                    <a:pt x="233" y="243"/>
                  </a:cubicBezTo>
                  <a:cubicBezTo>
                    <a:pt x="230" y="230"/>
                    <a:pt x="230" y="235"/>
                    <a:pt x="230" y="228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" name="Freeform 93"/>
            <p:cNvSpPr>
              <a:spLocks/>
            </p:cNvSpPr>
            <p:nvPr/>
          </p:nvSpPr>
          <p:spPr bwMode="auto">
            <a:xfrm>
              <a:off x="2429" y="1909"/>
              <a:ext cx="819" cy="666"/>
            </a:xfrm>
            <a:custGeom>
              <a:avLst/>
              <a:gdLst>
                <a:gd name="T0" fmla="*/ 102 w 819"/>
                <a:gd name="T1" fmla="*/ 257 h 666"/>
                <a:gd name="T2" fmla="*/ 75 w 819"/>
                <a:gd name="T3" fmla="*/ 275 h 666"/>
                <a:gd name="T4" fmla="*/ 0 w 819"/>
                <a:gd name="T5" fmla="*/ 542 h 666"/>
                <a:gd name="T6" fmla="*/ 54 w 819"/>
                <a:gd name="T7" fmla="*/ 434 h 666"/>
                <a:gd name="T8" fmla="*/ 108 w 819"/>
                <a:gd name="T9" fmla="*/ 476 h 666"/>
                <a:gd name="T10" fmla="*/ 147 w 819"/>
                <a:gd name="T11" fmla="*/ 629 h 666"/>
                <a:gd name="T12" fmla="*/ 186 w 819"/>
                <a:gd name="T13" fmla="*/ 515 h 666"/>
                <a:gd name="T14" fmla="*/ 216 w 819"/>
                <a:gd name="T15" fmla="*/ 542 h 666"/>
                <a:gd name="T16" fmla="*/ 258 w 819"/>
                <a:gd name="T17" fmla="*/ 497 h 666"/>
                <a:gd name="T18" fmla="*/ 318 w 819"/>
                <a:gd name="T19" fmla="*/ 635 h 666"/>
                <a:gd name="T20" fmla="*/ 339 w 819"/>
                <a:gd name="T21" fmla="*/ 485 h 666"/>
                <a:gd name="T22" fmla="*/ 414 w 819"/>
                <a:gd name="T23" fmla="*/ 617 h 666"/>
                <a:gd name="T24" fmla="*/ 444 w 819"/>
                <a:gd name="T25" fmla="*/ 536 h 666"/>
                <a:gd name="T26" fmla="*/ 459 w 819"/>
                <a:gd name="T27" fmla="*/ 482 h 666"/>
                <a:gd name="T28" fmla="*/ 465 w 819"/>
                <a:gd name="T29" fmla="*/ 473 h 666"/>
                <a:gd name="T30" fmla="*/ 483 w 819"/>
                <a:gd name="T31" fmla="*/ 530 h 666"/>
                <a:gd name="T32" fmla="*/ 495 w 819"/>
                <a:gd name="T33" fmla="*/ 653 h 666"/>
                <a:gd name="T34" fmla="*/ 519 w 819"/>
                <a:gd name="T35" fmla="*/ 500 h 666"/>
                <a:gd name="T36" fmla="*/ 549 w 819"/>
                <a:gd name="T37" fmla="*/ 551 h 666"/>
                <a:gd name="T38" fmla="*/ 585 w 819"/>
                <a:gd name="T39" fmla="*/ 476 h 666"/>
                <a:gd name="T40" fmla="*/ 648 w 819"/>
                <a:gd name="T41" fmla="*/ 491 h 666"/>
                <a:gd name="T42" fmla="*/ 696 w 819"/>
                <a:gd name="T43" fmla="*/ 557 h 666"/>
                <a:gd name="T44" fmla="*/ 750 w 819"/>
                <a:gd name="T45" fmla="*/ 542 h 666"/>
                <a:gd name="T46" fmla="*/ 780 w 819"/>
                <a:gd name="T47" fmla="*/ 554 h 666"/>
                <a:gd name="T48" fmla="*/ 795 w 819"/>
                <a:gd name="T49" fmla="*/ 458 h 666"/>
                <a:gd name="T50" fmla="*/ 783 w 819"/>
                <a:gd name="T51" fmla="*/ 422 h 666"/>
                <a:gd name="T52" fmla="*/ 810 w 819"/>
                <a:gd name="T53" fmla="*/ 422 h 666"/>
                <a:gd name="T54" fmla="*/ 792 w 819"/>
                <a:gd name="T55" fmla="*/ 311 h 666"/>
                <a:gd name="T56" fmla="*/ 720 w 819"/>
                <a:gd name="T57" fmla="*/ 176 h 666"/>
                <a:gd name="T58" fmla="*/ 612 w 819"/>
                <a:gd name="T59" fmla="*/ 80 h 666"/>
                <a:gd name="T60" fmla="*/ 279 w 819"/>
                <a:gd name="T61" fmla="*/ 53 h 666"/>
                <a:gd name="T62" fmla="*/ 186 w 819"/>
                <a:gd name="T63" fmla="*/ 110 h 666"/>
                <a:gd name="T64" fmla="*/ 126 w 819"/>
                <a:gd name="T65" fmla="*/ 185 h 6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19" h="666">
                  <a:moveTo>
                    <a:pt x="120" y="194"/>
                  </a:moveTo>
                  <a:cubicBezTo>
                    <a:pt x="116" y="215"/>
                    <a:pt x="109" y="236"/>
                    <a:pt x="102" y="257"/>
                  </a:cubicBezTo>
                  <a:cubicBezTo>
                    <a:pt x="101" y="260"/>
                    <a:pt x="96" y="259"/>
                    <a:pt x="93" y="260"/>
                  </a:cubicBezTo>
                  <a:cubicBezTo>
                    <a:pt x="85" y="264"/>
                    <a:pt x="82" y="268"/>
                    <a:pt x="75" y="275"/>
                  </a:cubicBezTo>
                  <a:cubicBezTo>
                    <a:pt x="66" y="302"/>
                    <a:pt x="50" y="328"/>
                    <a:pt x="42" y="356"/>
                  </a:cubicBezTo>
                  <a:cubicBezTo>
                    <a:pt x="24" y="418"/>
                    <a:pt x="11" y="478"/>
                    <a:pt x="0" y="542"/>
                  </a:cubicBezTo>
                  <a:cubicBezTo>
                    <a:pt x="6" y="561"/>
                    <a:pt x="14" y="557"/>
                    <a:pt x="33" y="554"/>
                  </a:cubicBezTo>
                  <a:cubicBezTo>
                    <a:pt x="47" y="511"/>
                    <a:pt x="21" y="467"/>
                    <a:pt x="54" y="434"/>
                  </a:cubicBezTo>
                  <a:cubicBezTo>
                    <a:pt x="66" y="470"/>
                    <a:pt x="64" y="517"/>
                    <a:pt x="66" y="554"/>
                  </a:cubicBezTo>
                  <a:cubicBezTo>
                    <a:pt x="124" y="549"/>
                    <a:pt x="105" y="547"/>
                    <a:pt x="108" y="476"/>
                  </a:cubicBezTo>
                  <a:cubicBezTo>
                    <a:pt x="114" y="493"/>
                    <a:pt x="120" y="510"/>
                    <a:pt x="126" y="527"/>
                  </a:cubicBezTo>
                  <a:cubicBezTo>
                    <a:pt x="128" y="592"/>
                    <a:pt x="103" y="614"/>
                    <a:pt x="147" y="629"/>
                  </a:cubicBezTo>
                  <a:cubicBezTo>
                    <a:pt x="150" y="579"/>
                    <a:pt x="156" y="530"/>
                    <a:pt x="159" y="479"/>
                  </a:cubicBezTo>
                  <a:cubicBezTo>
                    <a:pt x="165" y="495"/>
                    <a:pt x="169" y="509"/>
                    <a:pt x="186" y="515"/>
                  </a:cubicBezTo>
                  <a:cubicBezTo>
                    <a:pt x="195" y="542"/>
                    <a:pt x="189" y="571"/>
                    <a:pt x="198" y="599"/>
                  </a:cubicBezTo>
                  <a:cubicBezTo>
                    <a:pt x="202" y="580"/>
                    <a:pt x="210" y="561"/>
                    <a:pt x="216" y="542"/>
                  </a:cubicBezTo>
                  <a:cubicBezTo>
                    <a:pt x="219" y="533"/>
                    <a:pt x="217" y="519"/>
                    <a:pt x="225" y="515"/>
                  </a:cubicBezTo>
                  <a:cubicBezTo>
                    <a:pt x="236" y="509"/>
                    <a:pt x="247" y="503"/>
                    <a:pt x="258" y="497"/>
                  </a:cubicBezTo>
                  <a:cubicBezTo>
                    <a:pt x="282" y="503"/>
                    <a:pt x="287" y="535"/>
                    <a:pt x="294" y="557"/>
                  </a:cubicBezTo>
                  <a:cubicBezTo>
                    <a:pt x="297" y="630"/>
                    <a:pt x="277" y="625"/>
                    <a:pt x="318" y="635"/>
                  </a:cubicBezTo>
                  <a:cubicBezTo>
                    <a:pt x="319" y="599"/>
                    <a:pt x="319" y="563"/>
                    <a:pt x="321" y="527"/>
                  </a:cubicBezTo>
                  <a:cubicBezTo>
                    <a:pt x="322" y="504"/>
                    <a:pt x="318" y="490"/>
                    <a:pt x="339" y="485"/>
                  </a:cubicBezTo>
                  <a:cubicBezTo>
                    <a:pt x="357" y="490"/>
                    <a:pt x="375" y="496"/>
                    <a:pt x="393" y="500"/>
                  </a:cubicBezTo>
                  <a:cubicBezTo>
                    <a:pt x="417" y="536"/>
                    <a:pt x="383" y="586"/>
                    <a:pt x="414" y="617"/>
                  </a:cubicBezTo>
                  <a:cubicBezTo>
                    <a:pt x="418" y="632"/>
                    <a:pt x="420" y="634"/>
                    <a:pt x="435" y="629"/>
                  </a:cubicBezTo>
                  <a:cubicBezTo>
                    <a:pt x="450" y="585"/>
                    <a:pt x="437" y="627"/>
                    <a:pt x="444" y="536"/>
                  </a:cubicBezTo>
                  <a:cubicBezTo>
                    <a:pt x="445" y="526"/>
                    <a:pt x="450" y="510"/>
                    <a:pt x="453" y="500"/>
                  </a:cubicBezTo>
                  <a:cubicBezTo>
                    <a:pt x="455" y="494"/>
                    <a:pt x="459" y="482"/>
                    <a:pt x="459" y="482"/>
                  </a:cubicBezTo>
                  <a:cubicBezTo>
                    <a:pt x="460" y="474"/>
                    <a:pt x="458" y="465"/>
                    <a:pt x="462" y="458"/>
                  </a:cubicBezTo>
                  <a:cubicBezTo>
                    <a:pt x="465" y="454"/>
                    <a:pt x="464" y="468"/>
                    <a:pt x="465" y="473"/>
                  </a:cubicBezTo>
                  <a:cubicBezTo>
                    <a:pt x="467" y="479"/>
                    <a:pt x="469" y="485"/>
                    <a:pt x="471" y="491"/>
                  </a:cubicBezTo>
                  <a:cubicBezTo>
                    <a:pt x="475" y="504"/>
                    <a:pt x="480" y="517"/>
                    <a:pt x="483" y="530"/>
                  </a:cubicBezTo>
                  <a:cubicBezTo>
                    <a:pt x="484" y="574"/>
                    <a:pt x="482" y="618"/>
                    <a:pt x="486" y="662"/>
                  </a:cubicBezTo>
                  <a:cubicBezTo>
                    <a:pt x="486" y="666"/>
                    <a:pt x="493" y="657"/>
                    <a:pt x="495" y="653"/>
                  </a:cubicBezTo>
                  <a:cubicBezTo>
                    <a:pt x="500" y="643"/>
                    <a:pt x="504" y="625"/>
                    <a:pt x="507" y="614"/>
                  </a:cubicBezTo>
                  <a:cubicBezTo>
                    <a:pt x="516" y="576"/>
                    <a:pt x="517" y="539"/>
                    <a:pt x="519" y="500"/>
                  </a:cubicBezTo>
                  <a:cubicBezTo>
                    <a:pt x="523" y="515"/>
                    <a:pt x="526" y="529"/>
                    <a:pt x="534" y="542"/>
                  </a:cubicBezTo>
                  <a:cubicBezTo>
                    <a:pt x="537" y="565"/>
                    <a:pt x="541" y="583"/>
                    <a:pt x="549" y="551"/>
                  </a:cubicBezTo>
                  <a:cubicBezTo>
                    <a:pt x="550" y="527"/>
                    <a:pt x="539" y="480"/>
                    <a:pt x="570" y="500"/>
                  </a:cubicBezTo>
                  <a:cubicBezTo>
                    <a:pt x="583" y="496"/>
                    <a:pt x="581" y="488"/>
                    <a:pt x="585" y="476"/>
                  </a:cubicBezTo>
                  <a:cubicBezTo>
                    <a:pt x="591" y="495"/>
                    <a:pt x="598" y="516"/>
                    <a:pt x="615" y="527"/>
                  </a:cubicBezTo>
                  <a:cubicBezTo>
                    <a:pt x="644" y="521"/>
                    <a:pt x="641" y="518"/>
                    <a:pt x="648" y="491"/>
                  </a:cubicBezTo>
                  <a:cubicBezTo>
                    <a:pt x="654" y="509"/>
                    <a:pt x="663" y="511"/>
                    <a:pt x="678" y="521"/>
                  </a:cubicBezTo>
                  <a:cubicBezTo>
                    <a:pt x="688" y="536"/>
                    <a:pt x="674" y="564"/>
                    <a:pt x="696" y="557"/>
                  </a:cubicBezTo>
                  <a:cubicBezTo>
                    <a:pt x="700" y="541"/>
                    <a:pt x="700" y="530"/>
                    <a:pt x="714" y="521"/>
                  </a:cubicBezTo>
                  <a:cubicBezTo>
                    <a:pt x="726" y="525"/>
                    <a:pt x="739" y="535"/>
                    <a:pt x="750" y="542"/>
                  </a:cubicBezTo>
                  <a:cubicBezTo>
                    <a:pt x="754" y="555"/>
                    <a:pt x="761" y="565"/>
                    <a:pt x="765" y="578"/>
                  </a:cubicBezTo>
                  <a:cubicBezTo>
                    <a:pt x="778" y="574"/>
                    <a:pt x="777" y="567"/>
                    <a:pt x="780" y="554"/>
                  </a:cubicBezTo>
                  <a:cubicBezTo>
                    <a:pt x="782" y="532"/>
                    <a:pt x="778" y="519"/>
                    <a:pt x="798" y="512"/>
                  </a:cubicBezTo>
                  <a:cubicBezTo>
                    <a:pt x="805" y="490"/>
                    <a:pt x="802" y="480"/>
                    <a:pt x="795" y="458"/>
                  </a:cubicBezTo>
                  <a:cubicBezTo>
                    <a:pt x="795" y="458"/>
                    <a:pt x="788" y="436"/>
                    <a:pt x="786" y="431"/>
                  </a:cubicBezTo>
                  <a:cubicBezTo>
                    <a:pt x="785" y="428"/>
                    <a:pt x="783" y="422"/>
                    <a:pt x="783" y="422"/>
                  </a:cubicBezTo>
                  <a:cubicBezTo>
                    <a:pt x="786" y="420"/>
                    <a:pt x="788" y="416"/>
                    <a:pt x="792" y="416"/>
                  </a:cubicBezTo>
                  <a:cubicBezTo>
                    <a:pt x="798" y="416"/>
                    <a:pt x="810" y="422"/>
                    <a:pt x="810" y="422"/>
                  </a:cubicBezTo>
                  <a:cubicBezTo>
                    <a:pt x="819" y="396"/>
                    <a:pt x="818" y="378"/>
                    <a:pt x="813" y="347"/>
                  </a:cubicBezTo>
                  <a:cubicBezTo>
                    <a:pt x="811" y="336"/>
                    <a:pt x="795" y="320"/>
                    <a:pt x="792" y="311"/>
                  </a:cubicBezTo>
                  <a:cubicBezTo>
                    <a:pt x="779" y="272"/>
                    <a:pt x="761" y="220"/>
                    <a:pt x="732" y="191"/>
                  </a:cubicBezTo>
                  <a:cubicBezTo>
                    <a:pt x="724" y="168"/>
                    <a:pt x="736" y="195"/>
                    <a:pt x="720" y="176"/>
                  </a:cubicBezTo>
                  <a:cubicBezTo>
                    <a:pt x="701" y="152"/>
                    <a:pt x="692" y="127"/>
                    <a:pt x="660" y="116"/>
                  </a:cubicBezTo>
                  <a:cubicBezTo>
                    <a:pt x="652" y="93"/>
                    <a:pt x="627" y="95"/>
                    <a:pt x="612" y="80"/>
                  </a:cubicBezTo>
                  <a:cubicBezTo>
                    <a:pt x="573" y="41"/>
                    <a:pt x="521" y="28"/>
                    <a:pt x="468" y="20"/>
                  </a:cubicBezTo>
                  <a:cubicBezTo>
                    <a:pt x="408" y="0"/>
                    <a:pt x="337" y="34"/>
                    <a:pt x="279" y="53"/>
                  </a:cubicBezTo>
                  <a:cubicBezTo>
                    <a:pt x="269" y="56"/>
                    <a:pt x="269" y="62"/>
                    <a:pt x="261" y="68"/>
                  </a:cubicBezTo>
                  <a:cubicBezTo>
                    <a:pt x="237" y="84"/>
                    <a:pt x="212" y="97"/>
                    <a:pt x="186" y="110"/>
                  </a:cubicBezTo>
                  <a:cubicBezTo>
                    <a:pt x="174" y="128"/>
                    <a:pt x="162" y="146"/>
                    <a:pt x="150" y="164"/>
                  </a:cubicBezTo>
                  <a:cubicBezTo>
                    <a:pt x="144" y="173"/>
                    <a:pt x="126" y="185"/>
                    <a:pt x="126" y="185"/>
                  </a:cubicBezTo>
                  <a:cubicBezTo>
                    <a:pt x="123" y="194"/>
                    <a:pt x="121" y="208"/>
                    <a:pt x="114" y="215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" name="Freeform 94"/>
            <p:cNvSpPr>
              <a:spLocks/>
            </p:cNvSpPr>
            <p:nvPr/>
          </p:nvSpPr>
          <p:spPr bwMode="auto">
            <a:xfrm>
              <a:off x="2505" y="3316"/>
              <a:ext cx="746" cy="494"/>
            </a:xfrm>
            <a:custGeom>
              <a:avLst/>
              <a:gdLst>
                <a:gd name="T0" fmla="*/ 359 w 746"/>
                <a:gd name="T1" fmla="*/ 494 h 494"/>
                <a:gd name="T2" fmla="*/ 266 w 746"/>
                <a:gd name="T3" fmla="*/ 479 h 494"/>
                <a:gd name="T4" fmla="*/ 236 w 746"/>
                <a:gd name="T5" fmla="*/ 467 h 494"/>
                <a:gd name="T6" fmla="*/ 218 w 746"/>
                <a:gd name="T7" fmla="*/ 461 h 494"/>
                <a:gd name="T8" fmla="*/ 209 w 746"/>
                <a:gd name="T9" fmla="*/ 458 h 494"/>
                <a:gd name="T10" fmla="*/ 182 w 746"/>
                <a:gd name="T11" fmla="*/ 437 h 494"/>
                <a:gd name="T12" fmla="*/ 137 w 746"/>
                <a:gd name="T13" fmla="*/ 404 h 494"/>
                <a:gd name="T14" fmla="*/ 101 w 746"/>
                <a:gd name="T15" fmla="*/ 383 h 494"/>
                <a:gd name="T16" fmla="*/ 95 w 746"/>
                <a:gd name="T17" fmla="*/ 374 h 494"/>
                <a:gd name="T18" fmla="*/ 86 w 746"/>
                <a:gd name="T19" fmla="*/ 371 h 494"/>
                <a:gd name="T20" fmla="*/ 77 w 746"/>
                <a:gd name="T21" fmla="*/ 353 h 494"/>
                <a:gd name="T22" fmla="*/ 14 w 746"/>
                <a:gd name="T23" fmla="*/ 158 h 494"/>
                <a:gd name="T24" fmla="*/ 17 w 746"/>
                <a:gd name="T25" fmla="*/ 131 h 494"/>
                <a:gd name="T26" fmla="*/ 44 w 746"/>
                <a:gd name="T27" fmla="*/ 176 h 494"/>
                <a:gd name="T28" fmla="*/ 62 w 746"/>
                <a:gd name="T29" fmla="*/ 185 h 494"/>
                <a:gd name="T30" fmla="*/ 77 w 746"/>
                <a:gd name="T31" fmla="*/ 164 h 494"/>
                <a:gd name="T32" fmla="*/ 104 w 746"/>
                <a:gd name="T33" fmla="*/ 101 h 494"/>
                <a:gd name="T34" fmla="*/ 122 w 746"/>
                <a:gd name="T35" fmla="*/ 173 h 494"/>
                <a:gd name="T36" fmla="*/ 152 w 746"/>
                <a:gd name="T37" fmla="*/ 185 h 494"/>
                <a:gd name="T38" fmla="*/ 188 w 746"/>
                <a:gd name="T39" fmla="*/ 29 h 494"/>
                <a:gd name="T40" fmla="*/ 221 w 746"/>
                <a:gd name="T41" fmla="*/ 161 h 494"/>
                <a:gd name="T42" fmla="*/ 233 w 746"/>
                <a:gd name="T43" fmla="*/ 146 h 494"/>
                <a:gd name="T44" fmla="*/ 239 w 746"/>
                <a:gd name="T45" fmla="*/ 128 h 494"/>
                <a:gd name="T46" fmla="*/ 254 w 746"/>
                <a:gd name="T47" fmla="*/ 50 h 494"/>
                <a:gd name="T48" fmla="*/ 287 w 746"/>
                <a:gd name="T49" fmla="*/ 167 h 494"/>
                <a:gd name="T50" fmla="*/ 311 w 746"/>
                <a:gd name="T51" fmla="*/ 104 h 494"/>
                <a:gd name="T52" fmla="*/ 329 w 746"/>
                <a:gd name="T53" fmla="*/ 20 h 494"/>
                <a:gd name="T54" fmla="*/ 338 w 746"/>
                <a:gd name="T55" fmla="*/ 65 h 494"/>
                <a:gd name="T56" fmla="*/ 341 w 746"/>
                <a:gd name="T57" fmla="*/ 146 h 494"/>
                <a:gd name="T58" fmla="*/ 401 w 746"/>
                <a:gd name="T59" fmla="*/ 173 h 494"/>
                <a:gd name="T60" fmla="*/ 419 w 746"/>
                <a:gd name="T61" fmla="*/ 122 h 494"/>
                <a:gd name="T62" fmla="*/ 431 w 746"/>
                <a:gd name="T63" fmla="*/ 95 h 494"/>
                <a:gd name="T64" fmla="*/ 455 w 746"/>
                <a:gd name="T65" fmla="*/ 116 h 494"/>
                <a:gd name="T66" fmla="*/ 488 w 746"/>
                <a:gd name="T67" fmla="*/ 152 h 494"/>
                <a:gd name="T68" fmla="*/ 527 w 746"/>
                <a:gd name="T69" fmla="*/ 41 h 494"/>
                <a:gd name="T70" fmla="*/ 545 w 746"/>
                <a:gd name="T71" fmla="*/ 5 h 494"/>
                <a:gd name="T72" fmla="*/ 569 w 746"/>
                <a:gd name="T73" fmla="*/ 8 h 494"/>
                <a:gd name="T74" fmla="*/ 587 w 746"/>
                <a:gd name="T75" fmla="*/ 113 h 494"/>
                <a:gd name="T76" fmla="*/ 626 w 746"/>
                <a:gd name="T77" fmla="*/ 107 h 494"/>
                <a:gd name="T78" fmla="*/ 647 w 746"/>
                <a:gd name="T79" fmla="*/ 164 h 494"/>
                <a:gd name="T80" fmla="*/ 686 w 746"/>
                <a:gd name="T81" fmla="*/ 137 h 494"/>
                <a:gd name="T82" fmla="*/ 707 w 746"/>
                <a:gd name="T83" fmla="*/ 119 h 494"/>
                <a:gd name="T84" fmla="*/ 719 w 746"/>
                <a:gd name="T85" fmla="*/ 197 h 494"/>
                <a:gd name="T86" fmla="*/ 689 w 746"/>
                <a:gd name="T87" fmla="*/ 251 h 494"/>
                <a:gd name="T88" fmla="*/ 605 w 746"/>
                <a:gd name="T89" fmla="*/ 365 h 494"/>
                <a:gd name="T90" fmla="*/ 581 w 746"/>
                <a:gd name="T91" fmla="*/ 398 h 494"/>
                <a:gd name="T92" fmla="*/ 521 w 746"/>
                <a:gd name="T93" fmla="*/ 437 h 494"/>
                <a:gd name="T94" fmla="*/ 428 w 746"/>
                <a:gd name="T95" fmla="*/ 479 h 494"/>
                <a:gd name="T96" fmla="*/ 398 w 746"/>
                <a:gd name="T97" fmla="*/ 485 h 494"/>
                <a:gd name="T98" fmla="*/ 368 w 746"/>
                <a:gd name="T99" fmla="*/ 491 h 494"/>
                <a:gd name="T100" fmla="*/ 359 w 746"/>
                <a:gd name="T101" fmla="*/ 494 h 49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46" h="494">
                  <a:moveTo>
                    <a:pt x="359" y="494"/>
                  </a:moveTo>
                  <a:cubicBezTo>
                    <a:pt x="325" y="483"/>
                    <a:pt x="305" y="481"/>
                    <a:pt x="266" y="479"/>
                  </a:cubicBezTo>
                  <a:cubicBezTo>
                    <a:pt x="254" y="476"/>
                    <a:pt x="247" y="472"/>
                    <a:pt x="236" y="467"/>
                  </a:cubicBezTo>
                  <a:cubicBezTo>
                    <a:pt x="230" y="464"/>
                    <a:pt x="224" y="463"/>
                    <a:pt x="218" y="461"/>
                  </a:cubicBezTo>
                  <a:cubicBezTo>
                    <a:pt x="215" y="460"/>
                    <a:pt x="209" y="458"/>
                    <a:pt x="209" y="458"/>
                  </a:cubicBezTo>
                  <a:cubicBezTo>
                    <a:pt x="201" y="450"/>
                    <a:pt x="182" y="437"/>
                    <a:pt x="182" y="437"/>
                  </a:cubicBezTo>
                  <a:cubicBezTo>
                    <a:pt x="176" y="419"/>
                    <a:pt x="153" y="413"/>
                    <a:pt x="137" y="404"/>
                  </a:cubicBezTo>
                  <a:cubicBezTo>
                    <a:pt x="124" y="397"/>
                    <a:pt x="115" y="388"/>
                    <a:pt x="101" y="383"/>
                  </a:cubicBezTo>
                  <a:cubicBezTo>
                    <a:pt x="99" y="380"/>
                    <a:pt x="98" y="376"/>
                    <a:pt x="95" y="374"/>
                  </a:cubicBezTo>
                  <a:cubicBezTo>
                    <a:pt x="93" y="372"/>
                    <a:pt x="88" y="373"/>
                    <a:pt x="86" y="371"/>
                  </a:cubicBezTo>
                  <a:cubicBezTo>
                    <a:pt x="81" y="366"/>
                    <a:pt x="81" y="359"/>
                    <a:pt x="77" y="353"/>
                  </a:cubicBezTo>
                  <a:cubicBezTo>
                    <a:pt x="69" y="286"/>
                    <a:pt x="35" y="221"/>
                    <a:pt x="14" y="158"/>
                  </a:cubicBezTo>
                  <a:cubicBezTo>
                    <a:pt x="12" y="141"/>
                    <a:pt x="0" y="125"/>
                    <a:pt x="17" y="131"/>
                  </a:cubicBezTo>
                  <a:cubicBezTo>
                    <a:pt x="27" y="146"/>
                    <a:pt x="34" y="161"/>
                    <a:pt x="44" y="176"/>
                  </a:cubicBezTo>
                  <a:cubicBezTo>
                    <a:pt x="48" y="182"/>
                    <a:pt x="56" y="181"/>
                    <a:pt x="62" y="185"/>
                  </a:cubicBezTo>
                  <a:cubicBezTo>
                    <a:pt x="69" y="164"/>
                    <a:pt x="62" y="169"/>
                    <a:pt x="77" y="164"/>
                  </a:cubicBezTo>
                  <a:cubicBezTo>
                    <a:pt x="84" y="143"/>
                    <a:pt x="85" y="114"/>
                    <a:pt x="104" y="101"/>
                  </a:cubicBezTo>
                  <a:cubicBezTo>
                    <a:pt x="139" y="110"/>
                    <a:pt x="104" y="151"/>
                    <a:pt x="122" y="173"/>
                  </a:cubicBezTo>
                  <a:cubicBezTo>
                    <a:pt x="128" y="181"/>
                    <a:pt x="143" y="183"/>
                    <a:pt x="152" y="185"/>
                  </a:cubicBezTo>
                  <a:cubicBezTo>
                    <a:pt x="200" y="173"/>
                    <a:pt x="143" y="44"/>
                    <a:pt x="188" y="29"/>
                  </a:cubicBezTo>
                  <a:cubicBezTo>
                    <a:pt x="206" y="82"/>
                    <a:pt x="162" y="141"/>
                    <a:pt x="221" y="161"/>
                  </a:cubicBezTo>
                  <a:cubicBezTo>
                    <a:pt x="235" y="156"/>
                    <a:pt x="228" y="161"/>
                    <a:pt x="233" y="146"/>
                  </a:cubicBezTo>
                  <a:cubicBezTo>
                    <a:pt x="235" y="140"/>
                    <a:pt x="239" y="128"/>
                    <a:pt x="239" y="128"/>
                  </a:cubicBezTo>
                  <a:cubicBezTo>
                    <a:pt x="240" y="102"/>
                    <a:pt x="229" y="42"/>
                    <a:pt x="254" y="50"/>
                  </a:cubicBezTo>
                  <a:cubicBezTo>
                    <a:pt x="268" y="71"/>
                    <a:pt x="249" y="154"/>
                    <a:pt x="287" y="167"/>
                  </a:cubicBezTo>
                  <a:cubicBezTo>
                    <a:pt x="293" y="156"/>
                    <a:pt x="308" y="118"/>
                    <a:pt x="311" y="104"/>
                  </a:cubicBezTo>
                  <a:cubicBezTo>
                    <a:pt x="316" y="77"/>
                    <a:pt x="314" y="43"/>
                    <a:pt x="329" y="20"/>
                  </a:cubicBezTo>
                  <a:cubicBezTo>
                    <a:pt x="354" y="25"/>
                    <a:pt x="341" y="37"/>
                    <a:pt x="338" y="65"/>
                  </a:cubicBezTo>
                  <a:cubicBezTo>
                    <a:pt x="339" y="92"/>
                    <a:pt x="338" y="119"/>
                    <a:pt x="341" y="146"/>
                  </a:cubicBezTo>
                  <a:cubicBezTo>
                    <a:pt x="343" y="166"/>
                    <a:pt x="388" y="169"/>
                    <a:pt x="401" y="173"/>
                  </a:cubicBezTo>
                  <a:cubicBezTo>
                    <a:pt x="411" y="157"/>
                    <a:pt x="414" y="140"/>
                    <a:pt x="419" y="122"/>
                  </a:cubicBezTo>
                  <a:cubicBezTo>
                    <a:pt x="422" y="112"/>
                    <a:pt x="428" y="105"/>
                    <a:pt x="431" y="95"/>
                  </a:cubicBezTo>
                  <a:cubicBezTo>
                    <a:pt x="443" y="99"/>
                    <a:pt x="448" y="105"/>
                    <a:pt x="455" y="116"/>
                  </a:cubicBezTo>
                  <a:cubicBezTo>
                    <a:pt x="458" y="153"/>
                    <a:pt x="453" y="157"/>
                    <a:pt x="488" y="152"/>
                  </a:cubicBezTo>
                  <a:cubicBezTo>
                    <a:pt x="508" y="121"/>
                    <a:pt x="515" y="76"/>
                    <a:pt x="527" y="41"/>
                  </a:cubicBezTo>
                  <a:cubicBezTo>
                    <a:pt x="532" y="25"/>
                    <a:pt x="529" y="10"/>
                    <a:pt x="545" y="5"/>
                  </a:cubicBezTo>
                  <a:cubicBezTo>
                    <a:pt x="553" y="6"/>
                    <a:pt x="566" y="0"/>
                    <a:pt x="569" y="8"/>
                  </a:cubicBezTo>
                  <a:cubicBezTo>
                    <a:pt x="569" y="9"/>
                    <a:pt x="562" y="105"/>
                    <a:pt x="587" y="113"/>
                  </a:cubicBezTo>
                  <a:cubicBezTo>
                    <a:pt x="606" y="107"/>
                    <a:pt x="602" y="104"/>
                    <a:pt x="626" y="107"/>
                  </a:cubicBezTo>
                  <a:cubicBezTo>
                    <a:pt x="628" y="140"/>
                    <a:pt x="615" y="170"/>
                    <a:pt x="647" y="164"/>
                  </a:cubicBezTo>
                  <a:cubicBezTo>
                    <a:pt x="660" y="155"/>
                    <a:pt x="673" y="147"/>
                    <a:pt x="686" y="137"/>
                  </a:cubicBezTo>
                  <a:cubicBezTo>
                    <a:pt x="690" y="125"/>
                    <a:pt x="695" y="123"/>
                    <a:pt x="707" y="119"/>
                  </a:cubicBezTo>
                  <a:cubicBezTo>
                    <a:pt x="746" y="127"/>
                    <a:pt x="725" y="117"/>
                    <a:pt x="719" y="197"/>
                  </a:cubicBezTo>
                  <a:cubicBezTo>
                    <a:pt x="718" y="209"/>
                    <a:pt x="696" y="240"/>
                    <a:pt x="689" y="251"/>
                  </a:cubicBezTo>
                  <a:cubicBezTo>
                    <a:pt x="665" y="287"/>
                    <a:pt x="641" y="341"/>
                    <a:pt x="605" y="365"/>
                  </a:cubicBezTo>
                  <a:cubicBezTo>
                    <a:pt x="600" y="380"/>
                    <a:pt x="593" y="390"/>
                    <a:pt x="581" y="398"/>
                  </a:cubicBezTo>
                  <a:cubicBezTo>
                    <a:pt x="567" y="418"/>
                    <a:pt x="541" y="426"/>
                    <a:pt x="521" y="437"/>
                  </a:cubicBezTo>
                  <a:cubicBezTo>
                    <a:pt x="491" y="454"/>
                    <a:pt x="461" y="469"/>
                    <a:pt x="428" y="479"/>
                  </a:cubicBezTo>
                  <a:cubicBezTo>
                    <a:pt x="402" y="486"/>
                    <a:pt x="445" y="477"/>
                    <a:pt x="398" y="485"/>
                  </a:cubicBezTo>
                  <a:cubicBezTo>
                    <a:pt x="388" y="487"/>
                    <a:pt x="378" y="489"/>
                    <a:pt x="368" y="491"/>
                  </a:cubicBezTo>
                  <a:cubicBezTo>
                    <a:pt x="365" y="492"/>
                    <a:pt x="359" y="494"/>
                    <a:pt x="359" y="49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8" name="Freeform 95"/>
            <p:cNvSpPr>
              <a:spLocks/>
            </p:cNvSpPr>
            <p:nvPr/>
          </p:nvSpPr>
          <p:spPr bwMode="auto">
            <a:xfrm>
              <a:off x="4829" y="3315"/>
              <a:ext cx="585" cy="339"/>
            </a:xfrm>
            <a:custGeom>
              <a:avLst/>
              <a:gdLst>
                <a:gd name="T0" fmla="*/ 102 w 585"/>
                <a:gd name="T1" fmla="*/ 339 h 339"/>
                <a:gd name="T2" fmla="*/ 93 w 585"/>
                <a:gd name="T3" fmla="*/ 333 h 339"/>
                <a:gd name="T4" fmla="*/ 90 w 585"/>
                <a:gd name="T5" fmla="*/ 324 h 339"/>
                <a:gd name="T6" fmla="*/ 63 w 585"/>
                <a:gd name="T7" fmla="*/ 303 h 339"/>
                <a:gd name="T8" fmla="*/ 42 w 585"/>
                <a:gd name="T9" fmla="*/ 255 h 339"/>
                <a:gd name="T10" fmla="*/ 12 w 585"/>
                <a:gd name="T11" fmla="*/ 165 h 339"/>
                <a:gd name="T12" fmla="*/ 3 w 585"/>
                <a:gd name="T13" fmla="*/ 135 h 339"/>
                <a:gd name="T14" fmla="*/ 0 w 585"/>
                <a:gd name="T15" fmla="*/ 126 h 339"/>
                <a:gd name="T16" fmla="*/ 12 w 585"/>
                <a:gd name="T17" fmla="*/ 108 h 339"/>
                <a:gd name="T18" fmla="*/ 30 w 585"/>
                <a:gd name="T19" fmla="*/ 135 h 339"/>
                <a:gd name="T20" fmla="*/ 42 w 585"/>
                <a:gd name="T21" fmla="*/ 153 h 339"/>
                <a:gd name="T22" fmla="*/ 54 w 585"/>
                <a:gd name="T23" fmla="*/ 90 h 339"/>
                <a:gd name="T24" fmla="*/ 96 w 585"/>
                <a:gd name="T25" fmla="*/ 93 h 339"/>
                <a:gd name="T26" fmla="*/ 99 w 585"/>
                <a:gd name="T27" fmla="*/ 135 h 339"/>
                <a:gd name="T28" fmla="*/ 165 w 585"/>
                <a:gd name="T29" fmla="*/ 165 h 339"/>
                <a:gd name="T30" fmla="*/ 195 w 585"/>
                <a:gd name="T31" fmla="*/ 84 h 339"/>
                <a:gd name="T32" fmla="*/ 198 w 585"/>
                <a:gd name="T33" fmla="*/ 33 h 339"/>
                <a:gd name="T34" fmla="*/ 216 w 585"/>
                <a:gd name="T35" fmla="*/ 27 h 339"/>
                <a:gd name="T36" fmla="*/ 201 w 585"/>
                <a:gd name="T37" fmla="*/ 69 h 339"/>
                <a:gd name="T38" fmla="*/ 204 w 585"/>
                <a:gd name="T39" fmla="*/ 159 h 339"/>
                <a:gd name="T40" fmla="*/ 240 w 585"/>
                <a:gd name="T41" fmla="*/ 144 h 339"/>
                <a:gd name="T42" fmla="*/ 270 w 585"/>
                <a:gd name="T43" fmla="*/ 0 h 339"/>
                <a:gd name="T44" fmla="*/ 291 w 585"/>
                <a:gd name="T45" fmla="*/ 144 h 339"/>
                <a:gd name="T46" fmla="*/ 321 w 585"/>
                <a:gd name="T47" fmla="*/ 114 h 339"/>
                <a:gd name="T48" fmla="*/ 342 w 585"/>
                <a:gd name="T49" fmla="*/ 84 h 339"/>
                <a:gd name="T50" fmla="*/ 366 w 585"/>
                <a:gd name="T51" fmla="*/ 147 h 339"/>
                <a:gd name="T52" fmla="*/ 384 w 585"/>
                <a:gd name="T53" fmla="*/ 99 h 339"/>
                <a:gd name="T54" fmla="*/ 387 w 585"/>
                <a:gd name="T55" fmla="*/ 51 h 339"/>
                <a:gd name="T56" fmla="*/ 417 w 585"/>
                <a:gd name="T57" fmla="*/ 54 h 339"/>
                <a:gd name="T58" fmla="*/ 426 w 585"/>
                <a:gd name="T59" fmla="*/ 126 h 339"/>
                <a:gd name="T60" fmla="*/ 444 w 585"/>
                <a:gd name="T61" fmla="*/ 135 h 339"/>
                <a:gd name="T62" fmla="*/ 471 w 585"/>
                <a:gd name="T63" fmla="*/ 78 h 339"/>
                <a:gd name="T64" fmla="*/ 492 w 585"/>
                <a:gd name="T65" fmla="*/ 42 h 339"/>
                <a:gd name="T66" fmla="*/ 510 w 585"/>
                <a:gd name="T67" fmla="*/ 78 h 339"/>
                <a:gd name="T68" fmla="*/ 516 w 585"/>
                <a:gd name="T69" fmla="*/ 96 h 339"/>
                <a:gd name="T70" fmla="*/ 558 w 585"/>
                <a:gd name="T71" fmla="*/ 129 h 339"/>
                <a:gd name="T72" fmla="*/ 585 w 585"/>
                <a:gd name="T73" fmla="*/ 108 h 33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85" h="339">
                  <a:moveTo>
                    <a:pt x="102" y="339"/>
                  </a:moveTo>
                  <a:cubicBezTo>
                    <a:pt x="99" y="337"/>
                    <a:pt x="95" y="336"/>
                    <a:pt x="93" y="333"/>
                  </a:cubicBezTo>
                  <a:cubicBezTo>
                    <a:pt x="91" y="331"/>
                    <a:pt x="92" y="326"/>
                    <a:pt x="90" y="324"/>
                  </a:cubicBezTo>
                  <a:cubicBezTo>
                    <a:pt x="82" y="316"/>
                    <a:pt x="71" y="311"/>
                    <a:pt x="63" y="303"/>
                  </a:cubicBezTo>
                  <a:cubicBezTo>
                    <a:pt x="59" y="286"/>
                    <a:pt x="52" y="270"/>
                    <a:pt x="42" y="255"/>
                  </a:cubicBezTo>
                  <a:cubicBezTo>
                    <a:pt x="34" y="224"/>
                    <a:pt x="22" y="195"/>
                    <a:pt x="12" y="165"/>
                  </a:cubicBezTo>
                  <a:cubicBezTo>
                    <a:pt x="10" y="160"/>
                    <a:pt x="4" y="137"/>
                    <a:pt x="3" y="135"/>
                  </a:cubicBezTo>
                  <a:cubicBezTo>
                    <a:pt x="2" y="132"/>
                    <a:pt x="0" y="126"/>
                    <a:pt x="0" y="126"/>
                  </a:cubicBezTo>
                  <a:cubicBezTo>
                    <a:pt x="1" y="119"/>
                    <a:pt x="6" y="104"/>
                    <a:pt x="12" y="108"/>
                  </a:cubicBezTo>
                  <a:cubicBezTo>
                    <a:pt x="21" y="114"/>
                    <a:pt x="24" y="126"/>
                    <a:pt x="30" y="135"/>
                  </a:cubicBezTo>
                  <a:cubicBezTo>
                    <a:pt x="34" y="141"/>
                    <a:pt x="42" y="153"/>
                    <a:pt x="42" y="153"/>
                  </a:cubicBezTo>
                  <a:cubicBezTo>
                    <a:pt x="55" y="136"/>
                    <a:pt x="39" y="106"/>
                    <a:pt x="54" y="90"/>
                  </a:cubicBezTo>
                  <a:cubicBezTo>
                    <a:pt x="64" y="80"/>
                    <a:pt x="82" y="92"/>
                    <a:pt x="96" y="93"/>
                  </a:cubicBezTo>
                  <a:cubicBezTo>
                    <a:pt x="97" y="107"/>
                    <a:pt x="97" y="121"/>
                    <a:pt x="99" y="135"/>
                  </a:cubicBezTo>
                  <a:cubicBezTo>
                    <a:pt x="103" y="156"/>
                    <a:pt x="150" y="160"/>
                    <a:pt x="165" y="165"/>
                  </a:cubicBezTo>
                  <a:cubicBezTo>
                    <a:pt x="181" y="141"/>
                    <a:pt x="189" y="113"/>
                    <a:pt x="195" y="84"/>
                  </a:cubicBezTo>
                  <a:cubicBezTo>
                    <a:pt x="196" y="67"/>
                    <a:pt x="192" y="49"/>
                    <a:pt x="198" y="33"/>
                  </a:cubicBezTo>
                  <a:cubicBezTo>
                    <a:pt x="200" y="27"/>
                    <a:pt x="216" y="27"/>
                    <a:pt x="216" y="27"/>
                  </a:cubicBezTo>
                  <a:cubicBezTo>
                    <a:pt x="211" y="41"/>
                    <a:pt x="208" y="55"/>
                    <a:pt x="201" y="69"/>
                  </a:cubicBezTo>
                  <a:cubicBezTo>
                    <a:pt x="202" y="99"/>
                    <a:pt x="193" y="131"/>
                    <a:pt x="204" y="159"/>
                  </a:cubicBezTo>
                  <a:cubicBezTo>
                    <a:pt x="227" y="214"/>
                    <a:pt x="240" y="145"/>
                    <a:pt x="240" y="144"/>
                  </a:cubicBezTo>
                  <a:cubicBezTo>
                    <a:pt x="244" y="101"/>
                    <a:pt x="245" y="37"/>
                    <a:pt x="270" y="0"/>
                  </a:cubicBezTo>
                  <a:cubicBezTo>
                    <a:pt x="327" y="19"/>
                    <a:pt x="289" y="65"/>
                    <a:pt x="291" y="144"/>
                  </a:cubicBezTo>
                  <a:cubicBezTo>
                    <a:pt x="319" y="139"/>
                    <a:pt x="308" y="133"/>
                    <a:pt x="321" y="114"/>
                  </a:cubicBezTo>
                  <a:cubicBezTo>
                    <a:pt x="323" y="91"/>
                    <a:pt x="319" y="68"/>
                    <a:pt x="342" y="84"/>
                  </a:cubicBezTo>
                  <a:cubicBezTo>
                    <a:pt x="344" y="111"/>
                    <a:pt x="337" y="137"/>
                    <a:pt x="366" y="147"/>
                  </a:cubicBezTo>
                  <a:cubicBezTo>
                    <a:pt x="383" y="141"/>
                    <a:pt x="382" y="115"/>
                    <a:pt x="384" y="99"/>
                  </a:cubicBezTo>
                  <a:cubicBezTo>
                    <a:pt x="385" y="83"/>
                    <a:pt x="378" y="64"/>
                    <a:pt x="387" y="51"/>
                  </a:cubicBezTo>
                  <a:cubicBezTo>
                    <a:pt x="393" y="43"/>
                    <a:pt x="412" y="45"/>
                    <a:pt x="417" y="54"/>
                  </a:cubicBezTo>
                  <a:cubicBezTo>
                    <a:pt x="417" y="55"/>
                    <a:pt x="414" y="114"/>
                    <a:pt x="426" y="126"/>
                  </a:cubicBezTo>
                  <a:cubicBezTo>
                    <a:pt x="431" y="131"/>
                    <a:pt x="438" y="131"/>
                    <a:pt x="444" y="135"/>
                  </a:cubicBezTo>
                  <a:cubicBezTo>
                    <a:pt x="460" y="124"/>
                    <a:pt x="465" y="96"/>
                    <a:pt x="471" y="78"/>
                  </a:cubicBezTo>
                  <a:cubicBezTo>
                    <a:pt x="474" y="52"/>
                    <a:pt x="466" y="37"/>
                    <a:pt x="492" y="42"/>
                  </a:cubicBezTo>
                  <a:cubicBezTo>
                    <a:pt x="508" y="65"/>
                    <a:pt x="502" y="53"/>
                    <a:pt x="510" y="78"/>
                  </a:cubicBezTo>
                  <a:cubicBezTo>
                    <a:pt x="512" y="84"/>
                    <a:pt x="516" y="96"/>
                    <a:pt x="516" y="96"/>
                  </a:cubicBezTo>
                  <a:cubicBezTo>
                    <a:pt x="520" y="133"/>
                    <a:pt x="520" y="125"/>
                    <a:pt x="558" y="129"/>
                  </a:cubicBezTo>
                  <a:cubicBezTo>
                    <a:pt x="583" y="142"/>
                    <a:pt x="571" y="122"/>
                    <a:pt x="585" y="108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9" name="Freeform 96"/>
            <p:cNvSpPr>
              <a:spLocks/>
            </p:cNvSpPr>
            <p:nvPr/>
          </p:nvSpPr>
          <p:spPr bwMode="auto">
            <a:xfrm>
              <a:off x="4856" y="3360"/>
              <a:ext cx="673" cy="429"/>
            </a:xfrm>
            <a:custGeom>
              <a:avLst/>
              <a:gdLst>
                <a:gd name="T0" fmla="*/ 555 w 673"/>
                <a:gd name="T1" fmla="*/ 66 h 429"/>
                <a:gd name="T2" fmla="*/ 591 w 673"/>
                <a:gd name="T3" fmla="*/ 0 h 429"/>
                <a:gd name="T4" fmla="*/ 651 w 673"/>
                <a:gd name="T5" fmla="*/ 111 h 429"/>
                <a:gd name="T6" fmla="*/ 666 w 673"/>
                <a:gd name="T7" fmla="*/ 180 h 429"/>
                <a:gd name="T8" fmla="*/ 639 w 673"/>
                <a:gd name="T9" fmla="*/ 273 h 429"/>
                <a:gd name="T10" fmla="*/ 627 w 673"/>
                <a:gd name="T11" fmla="*/ 309 h 429"/>
                <a:gd name="T12" fmla="*/ 600 w 673"/>
                <a:gd name="T13" fmla="*/ 321 h 429"/>
                <a:gd name="T14" fmla="*/ 537 w 673"/>
                <a:gd name="T15" fmla="*/ 357 h 429"/>
                <a:gd name="T16" fmla="*/ 525 w 673"/>
                <a:gd name="T17" fmla="*/ 372 h 429"/>
                <a:gd name="T18" fmla="*/ 519 w 673"/>
                <a:gd name="T19" fmla="*/ 390 h 429"/>
                <a:gd name="T20" fmla="*/ 510 w 673"/>
                <a:gd name="T21" fmla="*/ 393 h 429"/>
                <a:gd name="T22" fmla="*/ 474 w 673"/>
                <a:gd name="T23" fmla="*/ 414 h 429"/>
                <a:gd name="T24" fmla="*/ 435 w 673"/>
                <a:gd name="T25" fmla="*/ 426 h 429"/>
                <a:gd name="T26" fmla="*/ 426 w 673"/>
                <a:gd name="T27" fmla="*/ 429 h 429"/>
                <a:gd name="T28" fmla="*/ 279 w 673"/>
                <a:gd name="T29" fmla="*/ 426 h 429"/>
                <a:gd name="T30" fmla="*/ 189 w 673"/>
                <a:gd name="T31" fmla="*/ 381 h 429"/>
                <a:gd name="T32" fmla="*/ 156 w 673"/>
                <a:gd name="T33" fmla="*/ 339 h 429"/>
                <a:gd name="T34" fmla="*/ 117 w 673"/>
                <a:gd name="T35" fmla="*/ 312 h 429"/>
                <a:gd name="T36" fmla="*/ 99 w 673"/>
                <a:gd name="T37" fmla="*/ 306 h 429"/>
                <a:gd name="T38" fmla="*/ 60 w 673"/>
                <a:gd name="T39" fmla="*/ 282 h 429"/>
                <a:gd name="T40" fmla="*/ 30 w 673"/>
                <a:gd name="T41" fmla="*/ 249 h 429"/>
                <a:gd name="T42" fmla="*/ 3 w 673"/>
                <a:gd name="T43" fmla="*/ 216 h 429"/>
                <a:gd name="T44" fmla="*/ 0 w 673"/>
                <a:gd name="T45" fmla="*/ 204 h 4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73" h="429">
                  <a:moveTo>
                    <a:pt x="555" y="66"/>
                  </a:moveTo>
                  <a:cubicBezTo>
                    <a:pt x="565" y="35"/>
                    <a:pt x="554" y="9"/>
                    <a:pt x="591" y="0"/>
                  </a:cubicBezTo>
                  <a:cubicBezTo>
                    <a:pt x="642" y="102"/>
                    <a:pt x="539" y="118"/>
                    <a:pt x="651" y="111"/>
                  </a:cubicBezTo>
                  <a:cubicBezTo>
                    <a:pt x="673" y="104"/>
                    <a:pt x="650" y="156"/>
                    <a:pt x="666" y="180"/>
                  </a:cubicBezTo>
                  <a:cubicBezTo>
                    <a:pt x="657" y="211"/>
                    <a:pt x="646" y="242"/>
                    <a:pt x="639" y="273"/>
                  </a:cubicBezTo>
                  <a:cubicBezTo>
                    <a:pt x="636" y="285"/>
                    <a:pt x="637" y="299"/>
                    <a:pt x="627" y="309"/>
                  </a:cubicBezTo>
                  <a:cubicBezTo>
                    <a:pt x="615" y="321"/>
                    <a:pt x="618" y="309"/>
                    <a:pt x="600" y="321"/>
                  </a:cubicBezTo>
                  <a:cubicBezTo>
                    <a:pt x="578" y="336"/>
                    <a:pt x="557" y="337"/>
                    <a:pt x="537" y="357"/>
                  </a:cubicBezTo>
                  <a:cubicBezTo>
                    <a:pt x="526" y="390"/>
                    <a:pt x="544" y="341"/>
                    <a:pt x="525" y="372"/>
                  </a:cubicBezTo>
                  <a:cubicBezTo>
                    <a:pt x="522" y="377"/>
                    <a:pt x="521" y="384"/>
                    <a:pt x="519" y="390"/>
                  </a:cubicBezTo>
                  <a:cubicBezTo>
                    <a:pt x="518" y="393"/>
                    <a:pt x="513" y="391"/>
                    <a:pt x="510" y="393"/>
                  </a:cubicBezTo>
                  <a:cubicBezTo>
                    <a:pt x="497" y="400"/>
                    <a:pt x="487" y="408"/>
                    <a:pt x="474" y="414"/>
                  </a:cubicBezTo>
                  <a:cubicBezTo>
                    <a:pt x="463" y="420"/>
                    <a:pt x="447" y="422"/>
                    <a:pt x="435" y="426"/>
                  </a:cubicBezTo>
                  <a:cubicBezTo>
                    <a:pt x="432" y="427"/>
                    <a:pt x="426" y="429"/>
                    <a:pt x="426" y="429"/>
                  </a:cubicBezTo>
                  <a:cubicBezTo>
                    <a:pt x="377" y="428"/>
                    <a:pt x="328" y="429"/>
                    <a:pt x="279" y="426"/>
                  </a:cubicBezTo>
                  <a:cubicBezTo>
                    <a:pt x="243" y="424"/>
                    <a:pt x="219" y="391"/>
                    <a:pt x="189" y="381"/>
                  </a:cubicBezTo>
                  <a:cubicBezTo>
                    <a:pt x="176" y="368"/>
                    <a:pt x="170" y="348"/>
                    <a:pt x="156" y="339"/>
                  </a:cubicBezTo>
                  <a:cubicBezTo>
                    <a:pt x="150" y="321"/>
                    <a:pt x="133" y="317"/>
                    <a:pt x="117" y="312"/>
                  </a:cubicBezTo>
                  <a:cubicBezTo>
                    <a:pt x="111" y="310"/>
                    <a:pt x="99" y="306"/>
                    <a:pt x="99" y="306"/>
                  </a:cubicBezTo>
                  <a:cubicBezTo>
                    <a:pt x="88" y="297"/>
                    <a:pt x="73" y="286"/>
                    <a:pt x="60" y="282"/>
                  </a:cubicBezTo>
                  <a:cubicBezTo>
                    <a:pt x="49" y="271"/>
                    <a:pt x="43" y="258"/>
                    <a:pt x="30" y="249"/>
                  </a:cubicBezTo>
                  <a:cubicBezTo>
                    <a:pt x="24" y="239"/>
                    <a:pt x="11" y="224"/>
                    <a:pt x="3" y="216"/>
                  </a:cubicBezTo>
                  <a:cubicBezTo>
                    <a:pt x="2" y="212"/>
                    <a:pt x="0" y="204"/>
                    <a:pt x="0" y="204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0" name="Freeform 97"/>
            <p:cNvSpPr>
              <a:spLocks/>
            </p:cNvSpPr>
            <p:nvPr/>
          </p:nvSpPr>
          <p:spPr bwMode="auto">
            <a:xfrm>
              <a:off x="4832" y="3320"/>
              <a:ext cx="513" cy="250"/>
            </a:xfrm>
            <a:custGeom>
              <a:avLst/>
              <a:gdLst>
                <a:gd name="T0" fmla="*/ 27 w 513"/>
                <a:gd name="T1" fmla="*/ 250 h 250"/>
                <a:gd name="T2" fmla="*/ 33 w 513"/>
                <a:gd name="T3" fmla="*/ 223 h 250"/>
                <a:gd name="T4" fmla="*/ 27 w 513"/>
                <a:gd name="T5" fmla="*/ 205 h 250"/>
                <a:gd name="T6" fmla="*/ 9 w 513"/>
                <a:gd name="T7" fmla="*/ 145 h 250"/>
                <a:gd name="T8" fmla="*/ 6 w 513"/>
                <a:gd name="T9" fmla="*/ 118 h 250"/>
                <a:gd name="T10" fmla="*/ 24 w 513"/>
                <a:gd name="T11" fmla="*/ 130 h 250"/>
                <a:gd name="T12" fmla="*/ 42 w 513"/>
                <a:gd name="T13" fmla="*/ 154 h 250"/>
                <a:gd name="T14" fmla="*/ 54 w 513"/>
                <a:gd name="T15" fmla="*/ 127 h 250"/>
                <a:gd name="T16" fmla="*/ 60 w 513"/>
                <a:gd name="T17" fmla="*/ 109 h 250"/>
                <a:gd name="T18" fmla="*/ 54 w 513"/>
                <a:gd name="T19" fmla="*/ 115 h 250"/>
                <a:gd name="T20" fmla="*/ 51 w 513"/>
                <a:gd name="T21" fmla="*/ 124 h 250"/>
                <a:gd name="T22" fmla="*/ 54 w 513"/>
                <a:gd name="T23" fmla="*/ 112 h 250"/>
                <a:gd name="T24" fmla="*/ 51 w 513"/>
                <a:gd name="T25" fmla="*/ 100 h 250"/>
                <a:gd name="T26" fmla="*/ 69 w 513"/>
                <a:gd name="T27" fmla="*/ 94 h 250"/>
                <a:gd name="T28" fmla="*/ 90 w 513"/>
                <a:gd name="T29" fmla="*/ 124 h 250"/>
                <a:gd name="T30" fmla="*/ 96 w 513"/>
                <a:gd name="T31" fmla="*/ 142 h 250"/>
                <a:gd name="T32" fmla="*/ 99 w 513"/>
                <a:gd name="T33" fmla="*/ 151 h 250"/>
                <a:gd name="T34" fmla="*/ 144 w 513"/>
                <a:gd name="T35" fmla="*/ 163 h 250"/>
                <a:gd name="T36" fmla="*/ 186 w 513"/>
                <a:gd name="T37" fmla="*/ 133 h 250"/>
                <a:gd name="T38" fmla="*/ 216 w 513"/>
                <a:gd name="T39" fmla="*/ 184 h 250"/>
                <a:gd name="T40" fmla="*/ 258 w 513"/>
                <a:gd name="T41" fmla="*/ 82 h 250"/>
                <a:gd name="T42" fmla="*/ 246 w 513"/>
                <a:gd name="T43" fmla="*/ 91 h 250"/>
                <a:gd name="T44" fmla="*/ 249 w 513"/>
                <a:gd name="T45" fmla="*/ 61 h 250"/>
                <a:gd name="T46" fmla="*/ 255 w 513"/>
                <a:gd name="T47" fmla="*/ 43 h 250"/>
                <a:gd name="T48" fmla="*/ 258 w 513"/>
                <a:gd name="T49" fmla="*/ 34 h 250"/>
                <a:gd name="T50" fmla="*/ 261 w 513"/>
                <a:gd name="T51" fmla="*/ 13 h 250"/>
                <a:gd name="T52" fmla="*/ 282 w 513"/>
                <a:gd name="T53" fmla="*/ 16 h 250"/>
                <a:gd name="T54" fmla="*/ 273 w 513"/>
                <a:gd name="T55" fmla="*/ 22 h 250"/>
                <a:gd name="T56" fmla="*/ 285 w 513"/>
                <a:gd name="T57" fmla="*/ 16 h 250"/>
                <a:gd name="T58" fmla="*/ 294 w 513"/>
                <a:gd name="T59" fmla="*/ 37 h 250"/>
                <a:gd name="T60" fmla="*/ 288 w 513"/>
                <a:gd name="T61" fmla="*/ 55 h 250"/>
                <a:gd name="T62" fmla="*/ 285 w 513"/>
                <a:gd name="T63" fmla="*/ 64 h 250"/>
                <a:gd name="T64" fmla="*/ 312 w 513"/>
                <a:gd name="T65" fmla="*/ 133 h 250"/>
                <a:gd name="T66" fmla="*/ 333 w 513"/>
                <a:gd name="T67" fmla="*/ 88 h 250"/>
                <a:gd name="T68" fmla="*/ 330 w 513"/>
                <a:gd name="T69" fmla="*/ 76 h 250"/>
                <a:gd name="T70" fmla="*/ 327 w 513"/>
                <a:gd name="T71" fmla="*/ 85 h 250"/>
                <a:gd name="T72" fmla="*/ 342 w 513"/>
                <a:gd name="T73" fmla="*/ 139 h 250"/>
                <a:gd name="T74" fmla="*/ 372 w 513"/>
                <a:gd name="T75" fmla="*/ 136 h 250"/>
                <a:gd name="T76" fmla="*/ 375 w 513"/>
                <a:gd name="T77" fmla="*/ 127 h 250"/>
                <a:gd name="T78" fmla="*/ 381 w 513"/>
                <a:gd name="T79" fmla="*/ 97 h 250"/>
                <a:gd name="T80" fmla="*/ 387 w 513"/>
                <a:gd name="T81" fmla="*/ 79 h 250"/>
                <a:gd name="T82" fmla="*/ 390 w 513"/>
                <a:gd name="T83" fmla="*/ 55 h 250"/>
                <a:gd name="T84" fmla="*/ 393 w 513"/>
                <a:gd name="T85" fmla="*/ 46 h 250"/>
                <a:gd name="T86" fmla="*/ 426 w 513"/>
                <a:gd name="T87" fmla="*/ 139 h 250"/>
                <a:gd name="T88" fmla="*/ 453 w 513"/>
                <a:gd name="T89" fmla="*/ 133 h 250"/>
                <a:gd name="T90" fmla="*/ 471 w 513"/>
                <a:gd name="T91" fmla="*/ 88 h 250"/>
                <a:gd name="T92" fmla="*/ 486 w 513"/>
                <a:gd name="T93" fmla="*/ 49 h 250"/>
                <a:gd name="T94" fmla="*/ 495 w 513"/>
                <a:gd name="T95" fmla="*/ 70 h 250"/>
                <a:gd name="T96" fmla="*/ 513 w 513"/>
                <a:gd name="T97" fmla="*/ 121 h 250"/>
                <a:gd name="T98" fmla="*/ 369 w 513"/>
                <a:gd name="T99" fmla="*/ 154 h 250"/>
                <a:gd name="T100" fmla="*/ 300 w 513"/>
                <a:gd name="T101" fmla="*/ 169 h 250"/>
                <a:gd name="T102" fmla="*/ 393 w 513"/>
                <a:gd name="T103" fmla="*/ 154 h 250"/>
                <a:gd name="T104" fmla="*/ 378 w 513"/>
                <a:gd name="T105" fmla="*/ 157 h 250"/>
                <a:gd name="T106" fmla="*/ 327 w 513"/>
                <a:gd name="T107" fmla="*/ 172 h 250"/>
                <a:gd name="T108" fmla="*/ 27 w 513"/>
                <a:gd name="T109" fmla="*/ 250 h 25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13" h="250">
                  <a:moveTo>
                    <a:pt x="27" y="250"/>
                  </a:moveTo>
                  <a:cubicBezTo>
                    <a:pt x="39" y="238"/>
                    <a:pt x="38" y="244"/>
                    <a:pt x="33" y="223"/>
                  </a:cubicBezTo>
                  <a:cubicBezTo>
                    <a:pt x="31" y="217"/>
                    <a:pt x="27" y="205"/>
                    <a:pt x="27" y="205"/>
                  </a:cubicBezTo>
                  <a:cubicBezTo>
                    <a:pt x="25" y="179"/>
                    <a:pt x="23" y="166"/>
                    <a:pt x="9" y="145"/>
                  </a:cubicBezTo>
                  <a:cubicBezTo>
                    <a:pt x="8" y="136"/>
                    <a:pt x="0" y="124"/>
                    <a:pt x="6" y="118"/>
                  </a:cubicBezTo>
                  <a:cubicBezTo>
                    <a:pt x="11" y="113"/>
                    <a:pt x="24" y="130"/>
                    <a:pt x="24" y="130"/>
                  </a:cubicBezTo>
                  <a:cubicBezTo>
                    <a:pt x="31" y="141"/>
                    <a:pt x="31" y="147"/>
                    <a:pt x="42" y="154"/>
                  </a:cubicBezTo>
                  <a:cubicBezTo>
                    <a:pt x="52" y="140"/>
                    <a:pt x="47" y="148"/>
                    <a:pt x="54" y="127"/>
                  </a:cubicBezTo>
                  <a:cubicBezTo>
                    <a:pt x="56" y="121"/>
                    <a:pt x="60" y="109"/>
                    <a:pt x="60" y="109"/>
                  </a:cubicBezTo>
                  <a:cubicBezTo>
                    <a:pt x="55" y="89"/>
                    <a:pt x="58" y="96"/>
                    <a:pt x="54" y="115"/>
                  </a:cubicBezTo>
                  <a:cubicBezTo>
                    <a:pt x="53" y="118"/>
                    <a:pt x="51" y="127"/>
                    <a:pt x="51" y="124"/>
                  </a:cubicBezTo>
                  <a:cubicBezTo>
                    <a:pt x="51" y="120"/>
                    <a:pt x="53" y="116"/>
                    <a:pt x="54" y="112"/>
                  </a:cubicBezTo>
                  <a:cubicBezTo>
                    <a:pt x="53" y="108"/>
                    <a:pt x="48" y="103"/>
                    <a:pt x="51" y="100"/>
                  </a:cubicBezTo>
                  <a:cubicBezTo>
                    <a:pt x="55" y="95"/>
                    <a:pt x="69" y="94"/>
                    <a:pt x="69" y="94"/>
                  </a:cubicBezTo>
                  <a:cubicBezTo>
                    <a:pt x="91" y="98"/>
                    <a:pt x="84" y="105"/>
                    <a:pt x="90" y="124"/>
                  </a:cubicBezTo>
                  <a:cubicBezTo>
                    <a:pt x="92" y="130"/>
                    <a:pt x="94" y="136"/>
                    <a:pt x="96" y="142"/>
                  </a:cubicBezTo>
                  <a:cubicBezTo>
                    <a:pt x="97" y="145"/>
                    <a:pt x="96" y="150"/>
                    <a:pt x="99" y="151"/>
                  </a:cubicBezTo>
                  <a:cubicBezTo>
                    <a:pt x="114" y="156"/>
                    <a:pt x="129" y="158"/>
                    <a:pt x="144" y="163"/>
                  </a:cubicBezTo>
                  <a:cubicBezTo>
                    <a:pt x="185" y="158"/>
                    <a:pt x="168" y="160"/>
                    <a:pt x="186" y="133"/>
                  </a:cubicBezTo>
                  <a:cubicBezTo>
                    <a:pt x="192" y="152"/>
                    <a:pt x="199" y="173"/>
                    <a:pt x="216" y="184"/>
                  </a:cubicBezTo>
                  <a:cubicBezTo>
                    <a:pt x="241" y="159"/>
                    <a:pt x="247" y="116"/>
                    <a:pt x="258" y="82"/>
                  </a:cubicBezTo>
                  <a:cubicBezTo>
                    <a:pt x="252" y="65"/>
                    <a:pt x="252" y="82"/>
                    <a:pt x="246" y="91"/>
                  </a:cubicBezTo>
                  <a:cubicBezTo>
                    <a:pt x="242" y="80"/>
                    <a:pt x="245" y="73"/>
                    <a:pt x="249" y="61"/>
                  </a:cubicBezTo>
                  <a:cubicBezTo>
                    <a:pt x="251" y="55"/>
                    <a:pt x="253" y="49"/>
                    <a:pt x="255" y="43"/>
                  </a:cubicBezTo>
                  <a:cubicBezTo>
                    <a:pt x="256" y="40"/>
                    <a:pt x="258" y="34"/>
                    <a:pt x="258" y="34"/>
                  </a:cubicBezTo>
                  <a:cubicBezTo>
                    <a:pt x="259" y="27"/>
                    <a:pt x="255" y="17"/>
                    <a:pt x="261" y="13"/>
                  </a:cubicBezTo>
                  <a:cubicBezTo>
                    <a:pt x="267" y="9"/>
                    <a:pt x="276" y="12"/>
                    <a:pt x="282" y="16"/>
                  </a:cubicBezTo>
                  <a:cubicBezTo>
                    <a:pt x="285" y="18"/>
                    <a:pt x="276" y="20"/>
                    <a:pt x="273" y="22"/>
                  </a:cubicBezTo>
                  <a:cubicBezTo>
                    <a:pt x="268" y="7"/>
                    <a:pt x="274" y="0"/>
                    <a:pt x="285" y="16"/>
                  </a:cubicBezTo>
                  <a:cubicBezTo>
                    <a:pt x="287" y="23"/>
                    <a:pt x="294" y="29"/>
                    <a:pt x="294" y="37"/>
                  </a:cubicBezTo>
                  <a:cubicBezTo>
                    <a:pt x="294" y="43"/>
                    <a:pt x="290" y="49"/>
                    <a:pt x="288" y="55"/>
                  </a:cubicBezTo>
                  <a:cubicBezTo>
                    <a:pt x="287" y="58"/>
                    <a:pt x="285" y="64"/>
                    <a:pt x="285" y="64"/>
                  </a:cubicBezTo>
                  <a:cubicBezTo>
                    <a:pt x="288" y="137"/>
                    <a:pt x="267" y="148"/>
                    <a:pt x="312" y="133"/>
                  </a:cubicBezTo>
                  <a:cubicBezTo>
                    <a:pt x="322" y="119"/>
                    <a:pt x="324" y="102"/>
                    <a:pt x="333" y="88"/>
                  </a:cubicBezTo>
                  <a:cubicBezTo>
                    <a:pt x="332" y="84"/>
                    <a:pt x="334" y="78"/>
                    <a:pt x="330" y="76"/>
                  </a:cubicBezTo>
                  <a:cubicBezTo>
                    <a:pt x="327" y="75"/>
                    <a:pt x="327" y="82"/>
                    <a:pt x="327" y="85"/>
                  </a:cubicBezTo>
                  <a:cubicBezTo>
                    <a:pt x="327" y="109"/>
                    <a:pt x="323" y="127"/>
                    <a:pt x="342" y="139"/>
                  </a:cubicBezTo>
                  <a:cubicBezTo>
                    <a:pt x="352" y="138"/>
                    <a:pt x="363" y="139"/>
                    <a:pt x="372" y="136"/>
                  </a:cubicBezTo>
                  <a:cubicBezTo>
                    <a:pt x="375" y="135"/>
                    <a:pt x="374" y="130"/>
                    <a:pt x="375" y="127"/>
                  </a:cubicBezTo>
                  <a:cubicBezTo>
                    <a:pt x="377" y="117"/>
                    <a:pt x="379" y="107"/>
                    <a:pt x="381" y="97"/>
                  </a:cubicBezTo>
                  <a:cubicBezTo>
                    <a:pt x="382" y="91"/>
                    <a:pt x="387" y="79"/>
                    <a:pt x="387" y="79"/>
                  </a:cubicBezTo>
                  <a:cubicBezTo>
                    <a:pt x="388" y="71"/>
                    <a:pt x="386" y="62"/>
                    <a:pt x="390" y="55"/>
                  </a:cubicBezTo>
                  <a:cubicBezTo>
                    <a:pt x="396" y="45"/>
                    <a:pt x="414" y="60"/>
                    <a:pt x="393" y="46"/>
                  </a:cubicBezTo>
                  <a:cubicBezTo>
                    <a:pt x="403" y="76"/>
                    <a:pt x="408" y="112"/>
                    <a:pt x="426" y="139"/>
                  </a:cubicBezTo>
                  <a:cubicBezTo>
                    <a:pt x="435" y="137"/>
                    <a:pt x="448" y="141"/>
                    <a:pt x="453" y="133"/>
                  </a:cubicBezTo>
                  <a:cubicBezTo>
                    <a:pt x="462" y="120"/>
                    <a:pt x="462" y="102"/>
                    <a:pt x="471" y="88"/>
                  </a:cubicBezTo>
                  <a:cubicBezTo>
                    <a:pt x="473" y="70"/>
                    <a:pt x="469" y="55"/>
                    <a:pt x="486" y="49"/>
                  </a:cubicBezTo>
                  <a:cubicBezTo>
                    <a:pt x="486" y="49"/>
                    <a:pt x="491" y="64"/>
                    <a:pt x="495" y="70"/>
                  </a:cubicBezTo>
                  <a:cubicBezTo>
                    <a:pt x="500" y="88"/>
                    <a:pt x="503" y="105"/>
                    <a:pt x="513" y="121"/>
                  </a:cubicBezTo>
                  <a:cubicBezTo>
                    <a:pt x="484" y="165"/>
                    <a:pt x="408" y="153"/>
                    <a:pt x="369" y="154"/>
                  </a:cubicBezTo>
                  <a:cubicBezTo>
                    <a:pt x="344" y="156"/>
                    <a:pt x="324" y="163"/>
                    <a:pt x="300" y="169"/>
                  </a:cubicBezTo>
                  <a:cubicBezTo>
                    <a:pt x="335" y="187"/>
                    <a:pt x="364" y="173"/>
                    <a:pt x="393" y="154"/>
                  </a:cubicBezTo>
                  <a:cubicBezTo>
                    <a:pt x="397" y="151"/>
                    <a:pt x="383" y="156"/>
                    <a:pt x="378" y="157"/>
                  </a:cubicBezTo>
                  <a:cubicBezTo>
                    <a:pt x="361" y="162"/>
                    <a:pt x="344" y="168"/>
                    <a:pt x="327" y="172"/>
                  </a:cubicBezTo>
                  <a:cubicBezTo>
                    <a:pt x="236" y="233"/>
                    <a:pt x="136" y="241"/>
                    <a:pt x="27" y="25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1" name="Freeform 98"/>
            <p:cNvSpPr>
              <a:spLocks/>
            </p:cNvSpPr>
            <p:nvPr/>
          </p:nvSpPr>
          <p:spPr bwMode="auto">
            <a:xfrm>
              <a:off x="6944" y="1914"/>
              <a:ext cx="754" cy="552"/>
            </a:xfrm>
            <a:custGeom>
              <a:avLst/>
              <a:gdLst>
                <a:gd name="T0" fmla="*/ 42 w 754"/>
                <a:gd name="T1" fmla="*/ 312 h 552"/>
                <a:gd name="T2" fmla="*/ 6 w 754"/>
                <a:gd name="T3" fmla="*/ 474 h 552"/>
                <a:gd name="T4" fmla="*/ 39 w 754"/>
                <a:gd name="T5" fmla="*/ 495 h 552"/>
                <a:gd name="T6" fmla="*/ 75 w 754"/>
                <a:gd name="T7" fmla="*/ 375 h 552"/>
                <a:gd name="T8" fmla="*/ 108 w 754"/>
                <a:gd name="T9" fmla="*/ 405 h 552"/>
                <a:gd name="T10" fmla="*/ 147 w 754"/>
                <a:gd name="T11" fmla="*/ 330 h 552"/>
                <a:gd name="T12" fmla="*/ 177 w 754"/>
                <a:gd name="T13" fmla="*/ 453 h 552"/>
                <a:gd name="T14" fmla="*/ 231 w 754"/>
                <a:gd name="T15" fmla="*/ 531 h 552"/>
                <a:gd name="T16" fmla="*/ 267 w 754"/>
                <a:gd name="T17" fmla="*/ 534 h 552"/>
                <a:gd name="T18" fmla="*/ 339 w 754"/>
                <a:gd name="T19" fmla="*/ 552 h 552"/>
                <a:gd name="T20" fmla="*/ 336 w 754"/>
                <a:gd name="T21" fmla="*/ 414 h 552"/>
                <a:gd name="T22" fmla="*/ 378 w 754"/>
                <a:gd name="T23" fmla="*/ 486 h 552"/>
                <a:gd name="T24" fmla="*/ 429 w 754"/>
                <a:gd name="T25" fmla="*/ 411 h 552"/>
                <a:gd name="T26" fmla="*/ 450 w 754"/>
                <a:gd name="T27" fmla="*/ 477 h 552"/>
                <a:gd name="T28" fmla="*/ 462 w 754"/>
                <a:gd name="T29" fmla="*/ 513 h 552"/>
                <a:gd name="T30" fmla="*/ 498 w 754"/>
                <a:gd name="T31" fmla="*/ 429 h 552"/>
                <a:gd name="T32" fmla="*/ 552 w 754"/>
                <a:gd name="T33" fmla="*/ 501 h 552"/>
                <a:gd name="T34" fmla="*/ 564 w 754"/>
                <a:gd name="T35" fmla="*/ 543 h 552"/>
                <a:gd name="T36" fmla="*/ 588 w 754"/>
                <a:gd name="T37" fmla="*/ 471 h 552"/>
                <a:gd name="T38" fmla="*/ 621 w 754"/>
                <a:gd name="T39" fmla="*/ 411 h 552"/>
                <a:gd name="T40" fmla="*/ 642 w 754"/>
                <a:gd name="T41" fmla="*/ 480 h 552"/>
                <a:gd name="T42" fmla="*/ 687 w 754"/>
                <a:gd name="T43" fmla="*/ 432 h 552"/>
                <a:gd name="T44" fmla="*/ 753 w 754"/>
                <a:gd name="T45" fmla="*/ 339 h 552"/>
                <a:gd name="T46" fmla="*/ 720 w 754"/>
                <a:gd name="T47" fmla="*/ 219 h 552"/>
                <a:gd name="T48" fmla="*/ 705 w 754"/>
                <a:gd name="T49" fmla="*/ 204 h 552"/>
                <a:gd name="T50" fmla="*/ 669 w 754"/>
                <a:gd name="T51" fmla="*/ 138 h 552"/>
                <a:gd name="T52" fmla="*/ 633 w 754"/>
                <a:gd name="T53" fmla="*/ 102 h 552"/>
                <a:gd name="T54" fmla="*/ 606 w 754"/>
                <a:gd name="T55" fmla="*/ 87 h 552"/>
                <a:gd name="T56" fmla="*/ 477 w 754"/>
                <a:gd name="T57" fmla="*/ 12 h 552"/>
                <a:gd name="T58" fmla="*/ 435 w 754"/>
                <a:gd name="T59" fmla="*/ 0 h 552"/>
                <a:gd name="T60" fmla="*/ 177 w 754"/>
                <a:gd name="T61" fmla="*/ 105 h 552"/>
                <a:gd name="T62" fmla="*/ 141 w 754"/>
                <a:gd name="T63" fmla="*/ 135 h 552"/>
                <a:gd name="T64" fmla="*/ 111 w 754"/>
                <a:gd name="T65" fmla="*/ 174 h 552"/>
                <a:gd name="T66" fmla="*/ 99 w 754"/>
                <a:gd name="T67" fmla="*/ 186 h 552"/>
                <a:gd name="T68" fmla="*/ 66 w 754"/>
                <a:gd name="T69" fmla="*/ 243 h 5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54" h="552">
                  <a:moveTo>
                    <a:pt x="60" y="252"/>
                  </a:moveTo>
                  <a:cubicBezTo>
                    <a:pt x="69" y="279"/>
                    <a:pt x="69" y="303"/>
                    <a:pt x="42" y="312"/>
                  </a:cubicBezTo>
                  <a:cubicBezTo>
                    <a:pt x="22" y="332"/>
                    <a:pt x="16" y="374"/>
                    <a:pt x="9" y="402"/>
                  </a:cubicBezTo>
                  <a:cubicBezTo>
                    <a:pt x="8" y="426"/>
                    <a:pt x="8" y="450"/>
                    <a:pt x="6" y="474"/>
                  </a:cubicBezTo>
                  <a:cubicBezTo>
                    <a:pt x="5" y="480"/>
                    <a:pt x="0" y="492"/>
                    <a:pt x="0" y="492"/>
                  </a:cubicBezTo>
                  <a:cubicBezTo>
                    <a:pt x="25" y="500"/>
                    <a:pt x="12" y="499"/>
                    <a:pt x="39" y="495"/>
                  </a:cubicBezTo>
                  <a:cubicBezTo>
                    <a:pt x="43" y="462"/>
                    <a:pt x="51" y="437"/>
                    <a:pt x="66" y="408"/>
                  </a:cubicBezTo>
                  <a:cubicBezTo>
                    <a:pt x="68" y="397"/>
                    <a:pt x="75" y="375"/>
                    <a:pt x="75" y="375"/>
                  </a:cubicBezTo>
                  <a:cubicBezTo>
                    <a:pt x="82" y="377"/>
                    <a:pt x="92" y="375"/>
                    <a:pt x="96" y="381"/>
                  </a:cubicBezTo>
                  <a:cubicBezTo>
                    <a:pt x="114" y="406"/>
                    <a:pt x="85" y="413"/>
                    <a:pt x="108" y="405"/>
                  </a:cubicBezTo>
                  <a:cubicBezTo>
                    <a:pt x="112" y="399"/>
                    <a:pt x="119" y="394"/>
                    <a:pt x="123" y="387"/>
                  </a:cubicBezTo>
                  <a:cubicBezTo>
                    <a:pt x="134" y="368"/>
                    <a:pt x="128" y="343"/>
                    <a:pt x="147" y="330"/>
                  </a:cubicBezTo>
                  <a:cubicBezTo>
                    <a:pt x="172" y="355"/>
                    <a:pt x="142" y="411"/>
                    <a:pt x="132" y="441"/>
                  </a:cubicBezTo>
                  <a:cubicBezTo>
                    <a:pt x="138" y="465"/>
                    <a:pt x="152" y="455"/>
                    <a:pt x="177" y="453"/>
                  </a:cubicBezTo>
                  <a:cubicBezTo>
                    <a:pt x="196" y="424"/>
                    <a:pt x="210" y="365"/>
                    <a:pt x="219" y="330"/>
                  </a:cubicBezTo>
                  <a:cubicBezTo>
                    <a:pt x="235" y="394"/>
                    <a:pt x="210" y="468"/>
                    <a:pt x="231" y="531"/>
                  </a:cubicBezTo>
                  <a:cubicBezTo>
                    <a:pt x="253" y="524"/>
                    <a:pt x="246" y="531"/>
                    <a:pt x="255" y="513"/>
                  </a:cubicBezTo>
                  <a:cubicBezTo>
                    <a:pt x="262" y="420"/>
                    <a:pt x="254" y="470"/>
                    <a:pt x="267" y="534"/>
                  </a:cubicBezTo>
                  <a:cubicBezTo>
                    <a:pt x="269" y="545"/>
                    <a:pt x="289" y="539"/>
                    <a:pt x="300" y="540"/>
                  </a:cubicBezTo>
                  <a:cubicBezTo>
                    <a:pt x="311" y="548"/>
                    <a:pt x="339" y="552"/>
                    <a:pt x="339" y="552"/>
                  </a:cubicBezTo>
                  <a:cubicBezTo>
                    <a:pt x="344" y="534"/>
                    <a:pt x="337" y="519"/>
                    <a:pt x="333" y="501"/>
                  </a:cubicBezTo>
                  <a:cubicBezTo>
                    <a:pt x="334" y="472"/>
                    <a:pt x="334" y="443"/>
                    <a:pt x="336" y="414"/>
                  </a:cubicBezTo>
                  <a:cubicBezTo>
                    <a:pt x="337" y="401"/>
                    <a:pt x="348" y="378"/>
                    <a:pt x="348" y="378"/>
                  </a:cubicBezTo>
                  <a:cubicBezTo>
                    <a:pt x="350" y="449"/>
                    <a:pt x="321" y="493"/>
                    <a:pt x="378" y="486"/>
                  </a:cubicBezTo>
                  <a:cubicBezTo>
                    <a:pt x="383" y="465"/>
                    <a:pt x="387" y="407"/>
                    <a:pt x="411" y="399"/>
                  </a:cubicBezTo>
                  <a:cubicBezTo>
                    <a:pt x="417" y="403"/>
                    <a:pt x="423" y="407"/>
                    <a:pt x="429" y="411"/>
                  </a:cubicBezTo>
                  <a:cubicBezTo>
                    <a:pt x="434" y="414"/>
                    <a:pt x="431" y="423"/>
                    <a:pt x="432" y="429"/>
                  </a:cubicBezTo>
                  <a:cubicBezTo>
                    <a:pt x="436" y="444"/>
                    <a:pt x="442" y="464"/>
                    <a:pt x="450" y="477"/>
                  </a:cubicBezTo>
                  <a:cubicBezTo>
                    <a:pt x="451" y="490"/>
                    <a:pt x="449" y="504"/>
                    <a:pt x="453" y="516"/>
                  </a:cubicBezTo>
                  <a:cubicBezTo>
                    <a:pt x="454" y="519"/>
                    <a:pt x="460" y="516"/>
                    <a:pt x="462" y="513"/>
                  </a:cubicBezTo>
                  <a:cubicBezTo>
                    <a:pt x="465" y="509"/>
                    <a:pt x="469" y="489"/>
                    <a:pt x="471" y="483"/>
                  </a:cubicBezTo>
                  <a:cubicBezTo>
                    <a:pt x="474" y="441"/>
                    <a:pt x="466" y="440"/>
                    <a:pt x="498" y="429"/>
                  </a:cubicBezTo>
                  <a:cubicBezTo>
                    <a:pt x="508" y="431"/>
                    <a:pt x="519" y="431"/>
                    <a:pt x="528" y="435"/>
                  </a:cubicBezTo>
                  <a:cubicBezTo>
                    <a:pt x="540" y="440"/>
                    <a:pt x="544" y="485"/>
                    <a:pt x="552" y="501"/>
                  </a:cubicBezTo>
                  <a:cubicBezTo>
                    <a:pt x="556" y="522"/>
                    <a:pt x="553" y="511"/>
                    <a:pt x="561" y="534"/>
                  </a:cubicBezTo>
                  <a:cubicBezTo>
                    <a:pt x="562" y="537"/>
                    <a:pt x="564" y="543"/>
                    <a:pt x="564" y="543"/>
                  </a:cubicBezTo>
                  <a:cubicBezTo>
                    <a:pt x="574" y="529"/>
                    <a:pt x="575" y="514"/>
                    <a:pt x="579" y="498"/>
                  </a:cubicBezTo>
                  <a:cubicBezTo>
                    <a:pt x="581" y="489"/>
                    <a:pt x="588" y="471"/>
                    <a:pt x="588" y="471"/>
                  </a:cubicBezTo>
                  <a:cubicBezTo>
                    <a:pt x="590" y="437"/>
                    <a:pt x="579" y="418"/>
                    <a:pt x="609" y="408"/>
                  </a:cubicBezTo>
                  <a:cubicBezTo>
                    <a:pt x="613" y="409"/>
                    <a:pt x="618" y="408"/>
                    <a:pt x="621" y="411"/>
                  </a:cubicBezTo>
                  <a:cubicBezTo>
                    <a:pt x="628" y="418"/>
                    <a:pt x="625" y="431"/>
                    <a:pt x="627" y="441"/>
                  </a:cubicBezTo>
                  <a:cubicBezTo>
                    <a:pt x="630" y="456"/>
                    <a:pt x="637" y="466"/>
                    <a:pt x="642" y="480"/>
                  </a:cubicBezTo>
                  <a:cubicBezTo>
                    <a:pt x="670" y="476"/>
                    <a:pt x="659" y="483"/>
                    <a:pt x="675" y="459"/>
                  </a:cubicBezTo>
                  <a:cubicBezTo>
                    <a:pt x="680" y="451"/>
                    <a:pt x="687" y="432"/>
                    <a:pt x="687" y="432"/>
                  </a:cubicBezTo>
                  <a:cubicBezTo>
                    <a:pt x="690" y="360"/>
                    <a:pt x="675" y="365"/>
                    <a:pt x="735" y="360"/>
                  </a:cubicBezTo>
                  <a:cubicBezTo>
                    <a:pt x="747" y="356"/>
                    <a:pt x="749" y="351"/>
                    <a:pt x="753" y="339"/>
                  </a:cubicBezTo>
                  <a:cubicBezTo>
                    <a:pt x="752" y="309"/>
                    <a:pt x="754" y="279"/>
                    <a:pt x="750" y="249"/>
                  </a:cubicBezTo>
                  <a:cubicBezTo>
                    <a:pt x="748" y="235"/>
                    <a:pt x="720" y="219"/>
                    <a:pt x="720" y="219"/>
                  </a:cubicBezTo>
                  <a:cubicBezTo>
                    <a:pt x="718" y="216"/>
                    <a:pt x="717" y="213"/>
                    <a:pt x="714" y="210"/>
                  </a:cubicBezTo>
                  <a:cubicBezTo>
                    <a:pt x="711" y="207"/>
                    <a:pt x="707" y="207"/>
                    <a:pt x="705" y="204"/>
                  </a:cubicBezTo>
                  <a:cubicBezTo>
                    <a:pt x="693" y="190"/>
                    <a:pt x="691" y="170"/>
                    <a:pt x="681" y="156"/>
                  </a:cubicBezTo>
                  <a:cubicBezTo>
                    <a:pt x="677" y="150"/>
                    <a:pt x="676" y="140"/>
                    <a:pt x="669" y="138"/>
                  </a:cubicBezTo>
                  <a:cubicBezTo>
                    <a:pt x="657" y="134"/>
                    <a:pt x="663" y="137"/>
                    <a:pt x="651" y="129"/>
                  </a:cubicBezTo>
                  <a:cubicBezTo>
                    <a:pt x="648" y="124"/>
                    <a:pt x="638" y="109"/>
                    <a:pt x="633" y="102"/>
                  </a:cubicBezTo>
                  <a:cubicBezTo>
                    <a:pt x="631" y="99"/>
                    <a:pt x="627" y="101"/>
                    <a:pt x="624" y="99"/>
                  </a:cubicBezTo>
                  <a:cubicBezTo>
                    <a:pt x="618" y="95"/>
                    <a:pt x="611" y="92"/>
                    <a:pt x="606" y="87"/>
                  </a:cubicBezTo>
                  <a:cubicBezTo>
                    <a:pt x="591" y="72"/>
                    <a:pt x="573" y="55"/>
                    <a:pt x="552" y="48"/>
                  </a:cubicBezTo>
                  <a:cubicBezTo>
                    <a:pt x="530" y="26"/>
                    <a:pt x="506" y="22"/>
                    <a:pt x="477" y="12"/>
                  </a:cubicBezTo>
                  <a:cubicBezTo>
                    <a:pt x="450" y="3"/>
                    <a:pt x="493" y="17"/>
                    <a:pt x="453" y="6"/>
                  </a:cubicBezTo>
                  <a:cubicBezTo>
                    <a:pt x="447" y="4"/>
                    <a:pt x="435" y="0"/>
                    <a:pt x="435" y="0"/>
                  </a:cubicBezTo>
                  <a:cubicBezTo>
                    <a:pt x="365" y="6"/>
                    <a:pt x="290" y="30"/>
                    <a:pt x="231" y="69"/>
                  </a:cubicBezTo>
                  <a:cubicBezTo>
                    <a:pt x="213" y="81"/>
                    <a:pt x="194" y="91"/>
                    <a:pt x="177" y="105"/>
                  </a:cubicBezTo>
                  <a:cubicBezTo>
                    <a:pt x="171" y="109"/>
                    <a:pt x="165" y="113"/>
                    <a:pt x="159" y="117"/>
                  </a:cubicBezTo>
                  <a:cubicBezTo>
                    <a:pt x="152" y="122"/>
                    <a:pt x="141" y="135"/>
                    <a:pt x="141" y="135"/>
                  </a:cubicBezTo>
                  <a:cubicBezTo>
                    <a:pt x="137" y="146"/>
                    <a:pt x="127" y="159"/>
                    <a:pt x="117" y="165"/>
                  </a:cubicBezTo>
                  <a:cubicBezTo>
                    <a:pt x="115" y="168"/>
                    <a:pt x="114" y="172"/>
                    <a:pt x="111" y="174"/>
                  </a:cubicBezTo>
                  <a:cubicBezTo>
                    <a:pt x="109" y="176"/>
                    <a:pt x="104" y="175"/>
                    <a:pt x="102" y="177"/>
                  </a:cubicBezTo>
                  <a:cubicBezTo>
                    <a:pt x="100" y="179"/>
                    <a:pt x="101" y="184"/>
                    <a:pt x="99" y="186"/>
                  </a:cubicBezTo>
                  <a:cubicBezTo>
                    <a:pt x="97" y="189"/>
                    <a:pt x="93" y="190"/>
                    <a:pt x="90" y="192"/>
                  </a:cubicBezTo>
                  <a:cubicBezTo>
                    <a:pt x="84" y="210"/>
                    <a:pt x="82" y="232"/>
                    <a:pt x="66" y="243"/>
                  </a:cubicBezTo>
                  <a:cubicBezTo>
                    <a:pt x="64" y="250"/>
                    <a:pt x="54" y="268"/>
                    <a:pt x="54" y="276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2" name="Freeform 99"/>
            <p:cNvSpPr>
              <a:spLocks/>
            </p:cNvSpPr>
            <p:nvPr/>
          </p:nvSpPr>
          <p:spPr bwMode="auto">
            <a:xfrm>
              <a:off x="7016" y="3282"/>
              <a:ext cx="693" cy="405"/>
            </a:xfrm>
            <a:custGeom>
              <a:avLst/>
              <a:gdLst>
                <a:gd name="T0" fmla="*/ 102 w 693"/>
                <a:gd name="T1" fmla="*/ 405 h 405"/>
                <a:gd name="T2" fmla="*/ 69 w 693"/>
                <a:gd name="T3" fmla="*/ 366 h 405"/>
                <a:gd name="T4" fmla="*/ 27 w 693"/>
                <a:gd name="T5" fmla="*/ 285 h 405"/>
                <a:gd name="T6" fmla="*/ 12 w 693"/>
                <a:gd name="T7" fmla="*/ 246 h 405"/>
                <a:gd name="T8" fmla="*/ 3 w 693"/>
                <a:gd name="T9" fmla="*/ 216 h 405"/>
                <a:gd name="T10" fmla="*/ 0 w 693"/>
                <a:gd name="T11" fmla="*/ 207 h 405"/>
                <a:gd name="T12" fmla="*/ 3 w 693"/>
                <a:gd name="T13" fmla="*/ 186 h 405"/>
                <a:gd name="T14" fmla="*/ 12 w 693"/>
                <a:gd name="T15" fmla="*/ 180 h 405"/>
                <a:gd name="T16" fmla="*/ 24 w 693"/>
                <a:gd name="T17" fmla="*/ 216 h 405"/>
                <a:gd name="T18" fmla="*/ 36 w 693"/>
                <a:gd name="T19" fmla="*/ 234 h 405"/>
                <a:gd name="T20" fmla="*/ 87 w 693"/>
                <a:gd name="T21" fmla="*/ 57 h 405"/>
                <a:gd name="T22" fmla="*/ 114 w 693"/>
                <a:gd name="T23" fmla="*/ 174 h 405"/>
                <a:gd name="T24" fmla="*/ 132 w 693"/>
                <a:gd name="T25" fmla="*/ 171 h 405"/>
                <a:gd name="T26" fmla="*/ 138 w 693"/>
                <a:gd name="T27" fmla="*/ 120 h 405"/>
                <a:gd name="T28" fmla="*/ 168 w 693"/>
                <a:gd name="T29" fmla="*/ 63 h 405"/>
                <a:gd name="T30" fmla="*/ 183 w 693"/>
                <a:gd name="T31" fmla="*/ 147 h 405"/>
                <a:gd name="T32" fmla="*/ 219 w 693"/>
                <a:gd name="T33" fmla="*/ 165 h 405"/>
                <a:gd name="T34" fmla="*/ 237 w 693"/>
                <a:gd name="T35" fmla="*/ 171 h 405"/>
                <a:gd name="T36" fmla="*/ 282 w 693"/>
                <a:gd name="T37" fmla="*/ 3 h 405"/>
                <a:gd name="T38" fmla="*/ 300 w 693"/>
                <a:gd name="T39" fmla="*/ 111 h 405"/>
                <a:gd name="T40" fmla="*/ 315 w 693"/>
                <a:gd name="T41" fmla="*/ 159 h 405"/>
                <a:gd name="T42" fmla="*/ 342 w 693"/>
                <a:gd name="T43" fmla="*/ 171 h 405"/>
                <a:gd name="T44" fmla="*/ 360 w 693"/>
                <a:gd name="T45" fmla="*/ 18 h 405"/>
                <a:gd name="T46" fmla="*/ 390 w 693"/>
                <a:gd name="T47" fmla="*/ 21 h 405"/>
                <a:gd name="T48" fmla="*/ 414 w 693"/>
                <a:gd name="T49" fmla="*/ 156 h 405"/>
                <a:gd name="T50" fmla="*/ 435 w 693"/>
                <a:gd name="T51" fmla="*/ 27 h 405"/>
                <a:gd name="T52" fmla="*/ 471 w 693"/>
                <a:gd name="T53" fmla="*/ 153 h 405"/>
                <a:gd name="T54" fmla="*/ 492 w 693"/>
                <a:gd name="T55" fmla="*/ 87 h 405"/>
                <a:gd name="T56" fmla="*/ 525 w 693"/>
                <a:gd name="T57" fmla="*/ 12 h 405"/>
                <a:gd name="T58" fmla="*/ 591 w 693"/>
                <a:gd name="T59" fmla="*/ 36 h 405"/>
                <a:gd name="T60" fmla="*/ 576 w 693"/>
                <a:gd name="T61" fmla="*/ 102 h 405"/>
                <a:gd name="T62" fmla="*/ 570 w 693"/>
                <a:gd name="T63" fmla="*/ 120 h 405"/>
                <a:gd name="T64" fmla="*/ 567 w 693"/>
                <a:gd name="T65" fmla="*/ 129 h 405"/>
                <a:gd name="T66" fmla="*/ 594 w 693"/>
                <a:gd name="T67" fmla="*/ 141 h 405"/>
                <a:gd name="T68" fmla="*/ 624 w 693"/>
                <a:gd name="T69" fmla="*/ 117 h 405"/>
                <a:gd name="T70" fmla="*/ 645 w 693"/>
                <a:gd name="T71" fmla="*/ 120 h 405"/>
                <a:gd name="T72" fmla="*/ 636 w 693"/>
                <a:gd name="T73" fmla="*/ 159 h 405"/>
                <a:gd name="T74" fmla="*/ 669 w 693"/>
                <a:gd name="T75" fmla="*/ 195 h 405"/>
                <a:gd name="T76" fmla="*/ 693 w 693"/>
                <a:gd name="T77" fmla="*/ 213 h 405"/>
                <a:gd name="T78" fmla="*/ 672 w 693"/>
                <a:gd name="T79" fmla="*/ 246 h 405"/>
                <a:gd name="T80" fmla="*/ 525 w 693"/>
                <a:gd name="T81" fmla="*/ 369 h 405"/>
                <a:gd name="T82" fmla="*/ 189 w 693"/>
                <a:gd name="T83" fmla="*/ 372 h 405"/>
                <a:gd name="T84" fmla="*/ 102 w 693"/>
                <a:gd name="T85" fmla="*/ 405 h 4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3" h="405">
                  <a:moveTo>
                    <a:pt x="102" y="405"/>
                  </a:moveTo>
                  <a:cubicBezTo>
                    <a:pt x="80" y="401"/>
                    <a:pt x="79" y="385"/>
                    <a:pt x="69" y="366"/>
                  </a:cubicBezTo>
                  <a:cubicBezTo>
                    <a:pt x="56" y="339"/>
                    <a:pt x="39" y="313"/>
                    <a:pt x="27" y="285"/>
                  </a:cubicBezTo>
                  <a:cubicBezTo>
                    <a:pt x="21" y="271"/>
                    <a:pt x="20" y="259"/>
                    <a:pt x="12" y="246"/>
                  </a:cubicBezTo>
                  <a:cubicBezTo>
                    <a:pt x="7" y="228"/>
                    <a:pt x="10" y="238"/>
                    <a:pt x="3" y="216"/>
                  </a:cubicBezTo>
                  <a:cubicBezTo>
                    <a:pt x="2" y="213"/>
                    <a:pt x="0" y="207"/>
                    <a:pt x="0" y="207"/>
                  </a:cubicBezTo>
                  <a:cubicBezTo>
                    <a:pt x="1" y="200"/>
                    <a:pt x="0" y="192"/>
                    <a:pt x="3" y="186"/>
                  </a:cubicBezTo>
                  <a:cubicBezTo>
                    <a:pt x="4" y="183"/>
                    <a:pt x="9" y="178"/>
                    <a:pt x="12" y="180"/>
                  </a:cubicBezTo>
                  <a:cubicBezTo>
                    <a:pt x="16" y="183"/>
                    <a:pt x="22" y="209"/>
                    <a:pt x="24" y="216"/>
                  </a:cubicBezTo>
                  <a:cubicBezTo>
                    <a:pt x="26" y="223"/>
                    <a:pt x="36" y="234"/>
                    <a:pt x="36" y="234"/>
                  </a:cubicBezTo>
                  <a:cubicBezTo>
                    <a:pt x="152" y="226"/>
                    <a:pt x="69" y="166"/>
                    <a:pt x="87" y="57"/>
                  </a:cubicBezTo>
                  <a:cubicBezTo>
                    <a:pt x="129" y="64"/>
                    <a:pt x="112" y="139"/>
                    <a:pt x="114" y="174"/>
                  </a:cubicBezTo>
                  <a:cubicBezTo>
                    <a:pt x="120" y="173"/>
                    <a:pt x="127" y="174"/>
                    <a:pt x="132" y="171"/>
                  </a:cubicBezTo>
                  <a:cubicBezTo>
                    <a:pt x="147" y="163"/>
                    <a:pt x="136" y="137"/>
                    <a:pt x="138" y="120"/>
                  </a:cubicBezTo>
                  <a:cubicBezTo>
                    <a:pt x="140" y="99"/>
                    <a:pt x="146" y="70"/>
                    <a:pt x="168" y="63"/>
                  </a:cubicBezTo>
                  <a:cubicBezTo>
                    <a:pt x="173" y="89"/>
                    <a:pt x="163" y="127"/>
                    <a:pt x="183" y="147"/>
                  </a:cubicBezTo>
                  <a:cubicBezTo>
                    <a:pt x="194" y="158"/>
                    <a:pt x="205" y="161"/>
                    <a:pt x="219" y="165"/>
                  </a:cubicBezTo>
                  <a:cubicBezTo>
                    <a:pt x="225" y="167"/>
                    <a:pt x="237" y="171"/>
                    <a:pt x="237" y="171"/>
                  </a:cubicBezTo>
                  <a:cubicBezTo>
                    <a:pt x="288" y="158"/>
                    <a:pt x="224" y="17"/>
                    <a:pt x="282" y="3"/>
                  </a:cubicBezTo>
                  <a:cubicBezTo>
                    <a:pt x="321" y="16"/>
                    <a:pt x="299" y="89"/>
                    <a:pt x="300" y="111"/>
                  </a:cubicBezTo>
                  <a:cubicBezTo>
                    <a:pt x="301" y="124"/>
                    <a:pt x="305" y="149"/>
                    <a:pt x="315" y="159"/>
                  </a:cubicBezTo>
                  <a:cubicBezTo>
                    <a:pt x="322" y="166"/>
                    <a:pt x="342" y="171"/>
                    <a:pt x="342" y="171"/>
                  </a:cubicBezTo>
                  <a:cubicBezTo>
                    <a:pt x="369" y="131"/>
                    <a:pt x="344" y="67"/>
                    <a:pt x="360" y="18"/>
                  </a:cubicBezTo>
                  <a:cubicBezTo>
                    <a:pt x="370" y="19"/>
                    <a:pt x="387" y="12"/>
                    <a:pt x="390" y="21"/>
                  </a:cubicBezTo>
                  <a:cubicBezTo>
                    <a:pt x="395" y="34"/>
                    <a:pt x="377" y="147"/>
                    <a:pt x="414" y="156"/>
                  </a:cubicBezTo>
                  <a:cubicBezTo>
                    <a:pt x="432" y="129"/>
                    <a:pt x="405" y="37"/>
                    <a:pt x="435" y="27"/>
                  </a:cubicBezTo>
                  <a:cubicBezTo>
                    <a:pt x="520" y="38"/>
                    <a:pt x="409" y="132"/>
                    <a:pt x="471" y="153"/>
                  </a:cubicBezTo>
                  <a:cubicBezTo>
                    <a:pt x="502" y="147"/>
                    <a:pt x="489" y="119"/>
                    <a:pt x="492" y="87"/>
                  </a:cubicBezTo>
                  <a:cubicBezTo>
                    <a:pt x="494" y="65"/>
                    <a:pt x="506" y="25"/>
                    <a:pt x="525" y="12"/>
                  </a:cubicBezTo>
                  <a:cubicBezTo>
                    <a:pt x="573" y="15"/>
                    <a:pt x="582" y="0"/>
                    <a:pt x="591" y="36"/>
                  </a:cubicBezTo>
                  <a:cubicBezTo>
                    <a:pt x="589" y="70"/>
                    <a:pt x="596" y="82"/>
                    <a:pt x="576" y="102"/>
                  </a:cubicBezTo>
                  <a:cubicBezTo>
                    <a:pt x="574" y="108"/>
                    <a:pt x="572" y="114"/>
                    <a:pt x="570" y="120"/>
                  </a:cubicBezTo>
                  <a:cubicBezTo>
                    <a:pt x="569" y="123"/>
                    <a:pt x="567" y="129"/>
                    <a:pt x="567" y="129"/>
                  </a:cubicBezTo>
                  <a:cubicBezTo>
                    <a:pt x="572" y="147"/>
                    <a:pt x="576" y="145"/>
                    <a:pt x="594" y="141"/>
                  </a:cubicBezTo>
                  <a:cubicBezTo>
                    <a:pt x="604" y="135"/>
                    <a:pt x="615" y="120"/>
                    <a:pt x="624" y="117"/>
                  </a:cubicBezTo>
                  <a:cubicBezTo>
                    <a:pt x="631" y="118"/>
                    <a:pt x="641" y="114"/>
                    <a:pt x="645" y="120"/>
                  </a:cubicBezTo>
                  <a:cubicBezTo>
                    <a:pt x="653" y="131"/>
                    <a:pt x="636" y="159"/>
                    <a:pt x="636" y="159"/>
                  </a:cubicBezTo>
                  <a:cubicBezTo>
                    <a:pt x="643" y="181"/>
                    <a:pt x="647" y="189"/>
                    <a:pt x="669" y="195"/>
                  </a:cubicBezTo>
                  <a:cubicBezTo>
                    <a:pt x="680" y="202"/>
                    <a:pt x="689" y="200"/>
                    <a:pt x="693" y="213"/>
                  </a:cubicBezTo>
                  <a:cubicBezTo>
                    <a:pt x="682" y="220"/>
                    <a:pt x="676" y="233"/>
                    <a:pt x="672" y="246"/>
                  </a:cubicBezTo>
                  <a:cubicBezTo>
                    <a:pt x="664" y="357"/>
                    <a:pt x="635" y="367"/>
                    <a:pt x="525" y="369"/>
                  </a:cubicBezTo>
                  <a:cubicBezTo>
                    <a:pt x="413" y="371"/>
                    <a:pt x="301" y="371"/>
                    <a:pt x="189" y="372"/>
                  </a:cubicBezTo>
                  <a:cubicBezTo>
                    <a:pt x="159" y="382"/>
                    <a:pt x="132" y="397"/>
                    <a:pt x="102" y="405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" name="Freeform 100"/>
            <p:cNvSpPr>
              <a:spLocks/>
            </p:cNvSpPr>
            <p:nvPr/>
          </p:nvSpPr>
          <p:spPr bwMode="auto">
            <a:xfrm>
              <a:off x="8967" y="3288"/>
              <a:ext cx="736" cy="390"/>
            </a:xfrm>
            <a:custGeom>
              <a:avLst/>
              <a:gdLst>
                <a:gd name="T0" fmla="*/ 92 w 736"/>
                <a:gd name="T1" fmla="*/ 363 h 390"/>
                <a:gd name="T2" fmla="*/ 62 w 736"/>
                <a:gd name="T3" fmla="*/ 318 h 390"/>
                <a:gd name="T4" fmla="*/ 23 w 736"/>
                <a:gd name="T5" fmla="*/ 219 h 390"/>
                <a:gd name="T6" fmla="*/ 8 w 736"/>
                <a:gd name="T7" fmla="*/ 177 h 390"/>
                <a:gd name="T8" fmla="*/ 5 w 736"/>
                <a:gd name="T9" fmla="*/ 138 h 390"/>
                <a:gd name="T10" fmla="*/ 41 w 736"/>
                <a:gd name="T11" fmla="*/ 186 h 390"/>
                <a:gd name="T12" fmla="*/ 71 w 736"/>
                <a:gd name="T13" fmla="*/ 174 h 390"/>
                <a:gd name="T14" fmla="*/ 95 w 736"/>
                <a:gd name="T15" fmla="*/ 168 h 390"/>
                <a:gd name="T16" fmla="*/ 89 w 736"/>
                <a:gd name="T17" fmla="*/ 138 h 390"/>
                <a:gd name="T18" fmla="*/ 98 w 736"/>
                <a:gd name="T19" fmla="*/ 42 h 390"/>
                <a:gd name="T20" fmla="*/ 116 w 736"/>
                <a:gd name="T21" fmla="*/ 69 h 390"/>
                <a:gd name="T22" fmla="*/ 140 w 736"/>
                <a:gd name="T23" fmla="*/ 132 h 390"/>
                <a:gd name="T24" fmla="*/ 170 w 736"/>
                <a:gd name="T25" fmla="*/ 144 h 390"/>
                <a:gd name="T26" fmla="*/ 191 w 736"/>
                <a:gd name="T27" fmla="*/ 141 h 390"/>
                <a:gd name="T28" fmla="*/ 188 w 736"/>
                <a:gd name="T29" fmla="*/ 129 h 390"/>
                <a:gd name="T30" fmla="*/ 182 w 736"/>
                <a:gd name="T31" fmla="*/ 66 h 390"/>
                <a:gd name="T32" fmla="*/ 197 w 736"/>
                <a:gd name="T33" fmla="*/ 30 h 390"/>
                <a:gd name="T34" fmla="*/ 209 w 736"/>
                <a:gd name="T35" fmla="*/ 33 h 390"/>
                <a:gd name="T36" fmla="*/ 212 w 736"/>
                <a:gd name="T37" fmla="*/ 51 h 390"/>
                <a:gd name="T38" fmla="*/ 230 w 736"/>
                <a:gd name="T39" fmla="*/ 99 h 390"/>
                <a:gd name="T40" fmla="*/ 257 w 736"/>
                <a:gd name="T41" fmla="*/ 165 h 390"/>
                <a:gd name="T42" fmla="*/ 284 w 736"/>
                <a:gd name="T43" fmla="*/ 111 h 390"/>
                <a:gd name="T44" fmla="*/ 308 w 736"/>
                <a:gd name="T45" fmla="*/ 162 h 390"/>
                <a:gd name="T46" fmla="*/ 335 w 736"/>
                <a:gd name="T47" fmla="*/ 150 h 390"/>
                <a:gd name="T48" fmla="*/ 347 w 736"/>
                <a:gd name="T49" fmla="*/ 84 h 390"/>
                <a:gd name="T50" fmla="*/ 362 w 736"/>
                <a:gd name="T51" fmla="*/ 3 h 390"/>
                <a:gd name="T52" fmla="*/ 386 w 736"/>
                <a:gd name="T53" fmla="*/ 123 h 390"/>
                <a:gd name="T54" fmla="*/ 431 w 736"/>
                <a:gd name="T55" fmla="*/ 144 h 390"/>
                <a:gd name="T56" fmla="*/ 446 w 736"/>
                <a:gd name="T57" fmla="*/ 87 h 390"/>
                <a:gd name="T58" fmla="*/ 473 w 736"/>
                <a:gd name="T59" fmla="*/ 24 h 390"/>
                <a:gd name="T60" fmla="*/ 479 w 736"/>
                <a:gd name="T61" fmla="*/ 6 h 390"/>
                <a:gd name="T62" fmla="*/ 494 w 736"/>
                <a:gd name="T63" fmla="*/ 9 h 390"/>
                <a:gd name="T64" fmla="*/ 482 w 736"/>
                <a:gd name="T65" fmla="*/ 60 h 390"/>
                <a:gd name="T66" fmla="*/ 521 w 736"/>
                <a:gd name="T67" fmla="*/ 141 h 390"/>
                <a:gd name="T68" fmla="*/ 539 w 736"/>
                <a:gd name="T69" fmla="*/ 87 h 390"/>
                <a:gd name="T70" fmla="*/ 560 w 736"/>
                <a:gd name="T71" fmla="*/ 66 h 390"/>
                <a:gd name="T72" fmla="*/ 614 w 736"/>
                <a:gd name="T73" fmla="*/ 99 h 390"/>
                <a:gd name="T74" fmla="*/ 596 w 736"/>
                <a:gd name="T75" fmla="*/ 159 h 390"/>
                <a:gd name="T76" fmla="*/ 620 w 736"/>
                <a:gd name="T77" fmla="*/ 189 h 390"/>
                <a:gd name="T78" fmla="*/ 632 w 736"/>
                <a:gd name="T79" fmla="*/ 183 h 390"/>
                <a:gd name="T80" fmla="*/ 665 w 736"/>
                <a:gd name="T81" fmla="*/ 117 h 390"/>
                <a:gd name="T82" fmla="*/ 701 w 736"/>
                <a:gd name="T83" fmla="*/ 198 h 390"/>
                <a:gd name="T84" fmla="*/ 719 w 736"/>
                <a:gd name="T85" fmla="*/ 192 h 390"/>
                <a:gd name="T86" fmla="*/ 728 w 736"/>
                <a:gd name="T87" fmla="*/ 189 h 390"/>
                <a:gd name="T88" fmla="*/ 701 w 736"/>
                <a:gd name="T89" fmla="*/ 300 h 390"/>
                <a:gd name="T90" fmla="*/ 686 w 736"/>
                <a:gd name="T91" fmla="*/ 324 h 390"/>
                <a:gd name="T92" fmla="*/ 407 w 736"/>
                <a:gd name="T93" fmla="*/ 366 h 390"/>
                <a:gd name="T94" fmla="*/ 341 w 736"/>
                <a:gd name="T95" fmla="*/ 378 h 390"/>
                <a:gd name="T96" fmla="*/ 119 w 736"/>
                <a:gd name="T97" fmla="*/ 375 h 390"/>
                <a:gd name="T98" fmla="*/ 89 w 736"/>
                <a:gd name="T99" fmla="*/ 342 h 39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36" h="390">
                  <a:moveTo>
                    <a:pt x="92" y="363"/>
                  </a:moveTo>
                  <a:cubicBezTo>
                    <a:pt x="87" y="345"/>
                    <a:pt x="78" y="328"/>
                    <a:pt x="62" y="318"/>
                  </a:cubicBezTo>
                  <a:cubicBezTo>
                    <a:pt x="42" y="288"/>
                    <a:pt x="43" y="249"/>
                    <a:pt x="23" y="219"/>
                  </a:cubicBezTo>
                  <a:cubicBezTo>
                    <a:pt x="19" y="204"/>
                    <a:pt x="16" y="190"/>
                    <a:pt x="8" y="177"/>
                  </a:cubicBezTo>
                  <a:cubicBezTo>
                    <a:pt x="1" y="148"/>
                    <a:pt x="0" y="161"/>
                    <a:pt x="5" y="138"/>
                  </a:cubicBezTo>
                  <a:cubicBezTo>
                    <a:pt x="26" y="148"/>
                    <a:pt x="21" y="173"/>
                    <a:pt x="41" y="186"/>
                  </a:cubicBezTo>
                  <a:cubicBezTo>
                    <a:pt x="52" y="183"/>
                    <a:pt x="60" y="177"/>
                    <a:pt x="71" y="174"/>
                  </a:cubicBezTo>
                  <a:cubicBezTo>
                    <a:pt x="79" y="172"/>
                    <a:pt x="95" y="168"/>
                    <a:pt x="95" y="168"/>
                  </a:cubicBezTo>
                  <a:cubicBezTo>
                    <a:pt x="99" y="153"/>
                    <a:pt x="97" y="150"/>
                    <a:pt x="89" y="138"/>
                  </a:cubicBezTo>
                  <a:cubicBezTo>
                    <a:pt x="82" y="105"/>
                    <a:pt x="78" y="71"/>
                    <a:pt x="98" y="42"/>
                  </a:cubicBezTo>
                  <a:cubicBezTo>
                    <a:pt x="110" y="50"/>
                    <a:pt x="108" y="58"/>
                    <a:pt x="116" y="69"/>
                  </a:cubicBezTo>
                  <a:cubicBezTo>
                    <a:pt x="118" y="78"/>
                    <a:pt x="135" y="129"/>
                    <a:pt x="140" y="132"/>
                  </a:cubicBezTo>
                  <a:cubicBezTo>
                    <a:pt x="149" y="138"/>
                    <a:pt x="160" y="139"/>
                    <a:pt x="170" y="144"/>
                  </a:cubicBezTo>
                  <a:cubicBezTo>
                    <a:pt x="177" y="143"/>
                    <a:pt x="186" y="146"/>
                    <a:pt x="191" y="141"/>
                  </a:cubicBezTo>
                  <a:cubicBezTo>
                    <a:pt x="194" y="138"/>
                    <a:pt x="188" y="133"/>
                    <a:pt x="188" y="129"/>
                  </a:cubicBezTo>
                  <a:cubicBezTo>
                    <a:pt x="182" y="64"/>
                    <a:pt x="191" y="94"/>
                    <a:pt x="182" y="66"/>
                  </a:cubicBezTo>
                  <a:cubicBezTo>
                    <a:pt x="184" y="49"/>
                    <a:pt x="180" y="36"/>
                    <a:pt x="197" y="30"/>
                  </a:cubicBezTo>
                  <a:cubicBezTo>
                    <a:pt x="201" y="31"/>
                    <a:pt x="207" y="30"/>
                    <a:pt x="209" y="33"/>
                  </a:cubicBezTo>
                  <a:cubicBezTo>
                    <a:pt x="213" y="38"/>
                    <a:pt x="211" y="45"/>
                    <a:pt x="212" y="51"/>
                  </a:cubicBezTo>
                  <a:cubicBezTo>
                    <a:pt x="216" y="67"/>
                    <a:pt x="221" y="85"/>
                    <a:pt x="230" y="99"/>
                  </a:cubicBezTo>
                  <a:cubicBezTo>
                    <a:pt x="236" y="125"/>
                    <a:pt x="228" y="155"/>
                    <a:pt x="257" y="165"/>
                  </a:cubicBezTo>
                  <a:cubicBezTo>
                    <a:pt x="270" y="125"/>
                    <a:pt x="235" y="104"/>
                    <a:pt x="284" y="111"/>
                  </a:cubicBezTo>
                  <a:cubicBezTo>
                    <a:pt x="290" y="129"/>
                    <a:pt x="292" y="151"/>
                    <a:pt x="308" y="162"/>
                  </a:cubicBezTo>
                  <a:cubicBezTo>
                    <a:pt x="318" y="159"/>
                    <a:pt x="325" y="153"/>
                    <a:pt x="335" y="150"/>
                  </a:cubicBezTo>
                  <a:cubicBezTo>
                    <a:pt x="348" y="131"/>
                    <a:pt x="343" y="106"/>
                    <a:pt x="347" y="84"/>
                  </a:cubicBezTo>
                  <a:cubicBezTo>
                    <a:pt x="348" y="68"/>
                    <a:pt x="334" y="12"/>
                    <a:pt x="362" y="3"/>
                  </a:cubicBezTo>
                  <a:cubicBezTo>
                    <a:pt x="421" y="20"/>
                    <a:pt x="377" y="0"/>
                    <a:pt x="386" y="123"/>
                  </a:cubicBezTo>
                  <a:cubicBezTo>
                    <a:pt x="387" y="138"/>
                    <a:pt x="423" y="143"/>
                    <a:pt x="431" y="144"/>
                  </a:cubicBezTo>
                  <a:cubicBezTo>
                    <a:pt x="455" y="152"/>
                    <a:pt x="445" y="98"/>
                    <a:pt x="446" y="87"/>
                  </a:cubicBezTo>
                  <a:cubicBezTo>
                    <a:pt x="449" y="65"/>
                    <a:pt x="461" y="42"/>
                    <a:pt x="473" y="24"/>
                  </a:cubicBezTo>
                  <a:cubicBezTo>
                    <a:pt x="477" y="19"/>
                    <a:pt x="479" y="6"/>
                    <a:pt x="479" y="6"/>
                  </a:cubicBezTo>
                  <a:cubicBezTo>
                    <a:pt x="484" y="7"/>
                    <a:pt x="491" y="5"/>
                    <a:pt x="494" y="9"/>
                  </a:cubicBezTo>
                  <a:cubicBezTo>
                    <a:pt x="495" y="10"/>
                    <a:pt x="483" y="55"/>
                    <a:pt x="482" y="60"/>
                  </a:cubicBezTo>
                  <a:cubicBezTo>
                    <a:pt x="484" y="108"/>
                    <a:pt x="470" y="192"/>
                    <a:pt x="521" y="141"/>
                  </a:cubicBezTo>
                  <a:cubicBezTo>
                    <a:pt x="523" y="116"/>
                    <a:pt x="515" y="95"/>
                    <a:pt x="539" y="87"/>
                  </a:cubicBezTo>
                  <a:cubicBezTo>
                    <a:pt x="543" y="75"/>
                    <a:pt x="548" y="70"/>
                    <a:pt x="560" y="66"/>
                  </a:cubicBezTo>
                  <a:cubicBezTo>
                    <a:pt x="575" y="77"/>
                    <a:pt x="597" y="93"/>
                    <a:pt x="614" y="99"/>
                  </a:cubicBezTo>
                  <a:cubicBezTo>
                    <a:pt x="611" y="124"/>
                    <a:pt x="603" y="137"/>
                    <a:pt x="596" y="159"/>
                  </a:cubicBezTo>
                  <a:cubicBezTo>
                    <a:pt x="599" y="183"/>
                    <a:pt x="599" y="184"/>
                    <a:pt x="620" y="189"/>
                  </a:cubicBezTo>
                  <a:cubicBezTo>
                    <a:pt x="624" y="187"/>
                    <a:pt x="629" y="187"/>
                    <a:pt x="632" y="183"/>
                  </a:cubicBezTo>
                  <a:cubicBezTo>
                    <a:pt x="645" y="166"/>
                    <a:pt x="643" y="124"/>
                    <a:pt x="665" y="117"/>
                  </a:cubicBezTo>
                  <a:cubicBezTo>
                    <a:pt x="705" y="125"/>
                    <a:pt x="664" y="174"/>
                    <a:pt x="701" y="198"/>
                  </a:cubicBezTo>
                  <a:cubicBezTo>
                    <a:pt x="707" y="196"/>
                    <a:pt x="713" y="194"/>
                    <a:pt x="719" y="192"/>
                  </a:cubicBezTo>
                  <a:cubicBezTo>
                    <a:pt x="722" y="191"/>
                    <a:pt x="728" y="189"/>
                    <a:pt x="728" y="189"/>
                  </a:cubicBezTo>
                  <a:cubicBezTo>
                    <a:pt x="736" y="213"/>
                    <a:pt x="728" y="282"/>
                    <a:pt x="701" y="300"/>
                  </a:cubicBezTo>
                  <a:cubicBezTo>
                    <a:pt x="694" y="321"/>
                    <a:pt x="700" y="314"/>
                    <a:pt x="686" y="324"/>
                  </a:cubicBezTo>
                  <a:cubicBezTo>
                    <a:pt x="642" y="390"/>
                    <a:pt x="419" y="366"/>
                    <a:pt x="407" y="366"/>
                  </a:cubicBezTo>
                  <a:cubicBezTo>
                    <a:pt x="385" y="370"/>
                    <a:pt x="363" y="374"/>
                    <a:pt x="341" y="378"/>
                  </a:cubicBezTo>
                  <a:cubicBezTo>
                    <a:pt x="267" y="377"/>
                    <a:pt x="193" y="377"/>
                    <a:pt x="119" y="375"/>
                  </a:cubicBezTo>
                  <a:cubicBezTo>
                    <a:pt x="95" y="374"/>
                    <a:pt x="89" y="364"/>
                    <a:pt x="89" y="342"/>
                  </a:cubicBezTo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4" name="Freeform 101"/>
            <p:cNvSpPr>
              <a:spLocks/>
            </p:cNvSpPr>
            <p:nvPr/>
          </p:nvSpPr>
          <p:spPr bwMode="auto">
            <a:xfrm>
              <a:off x="8923" y="2037"/>
              <a:ext cx="802" cy="424"/>
            </a:xfrm>
            <a:custGeom>
              <a:avLst/>
              <a:gdLst>
                <a:gd name="T0" fmla="*/ 124 w 802"/>
                <a:gd name="T1" fmla="*/ 57 h 424"/>
                <a:gd name="T2" fmla="*/ 97 w 802"/>
                <a:gd name="T3" fmla="*/ 111 h 424"/>
                <a:gd name="T4" fmla="*/ 79 w 802"/>
                <a:gd name="T5" fmla="*/ 123 h 424"/>
                <a:gd name="T6" fmla="*/ 64 w 802"/>
                <a:gd name="T7" fmla="*/ 141 h 424"/>
                <a:gd name="T8" fmla="*/ 43 w 802"/>
                <a:gd name="T9" fmla="*/ 195 h 424"/>
                <a:gd name="T10" fmla="*/ 1 w 802"/>
                <a:gd name="T11" fmla="*/ 321 h 424"/>
                <a:gd name="T12" fmla="*/ 4 w 802"/>
                <a:gd name="T13" fmla="*/ 342 h 424"/>
                <a:gd name="T14" fmla="*/ 22 w 802"/>
                <a:gd name="T15" fmla="*/ 348 h 424"/>
                <a:gd name="T16" fmla="*/ 40 w 802"/>
                <a:gd name="T17" fmla="*/ 309 h 424"/>
                <a:gd name="T18" fmla="*/ 46 w 802"/>
                <a:gd name="T19" fmla="*/ 342 h 424"/>
                <a:gd name="T20" fmla="*/ 88 w 802"/>
                <a:gd name="T21" fmla="*/ 360 h 424"/>
                <a:gd name="T22" fmla="*/ 94 w 802"/>
                <a:gd name="T23" fmla="*/ 342 h 424"/>
                <a:gd name="T24" fmla="*/ 97 w 802"/>
                <a:gd name="T25" fmla="*/ 330 h 424"/>
                <a:gd name="T26" fmla="*/ 103 w 802"/>
                <a:gd name="T27" fmla="*/ 312 h 424"/>
                <a:gd name="T28" fmla="*/ 100 w 802"/>
                <a:gd name="T29" fmla="*/ 360 h 424"/>
                <a:gd name="T30" fmla="*/ 121 w 802"/>
                <a:gd name="T31" fmla="*/ 405 h 424"/>
                <a:gd name="T32" fmla="*/ 181 w 802"/>
                <a:gd name="T33" fmla="*/ 279 h 424"/>
                <a:gd name="T34" fmla="*/ 211 w 802"/>
                <a:gd name="T35" fmla="*/ 381 h 424"/>
                <a:gd name="T36" fmla="*/ 247 w 802"/>
                <a:gd name="T37" fmla="*/ 342 h 424"/>
                <a:gd name="T38" fmla="*/ 256 w 802"/>
                <a:gd name="T39" fmla="*/ 315 h 424"/>
                <a:gd name="T40" fmla="*/ 292 w 802"/>
                <a:gd name="T41" fmla="*/ 369 h 424"/>
                <a:gd name="T42" fmla="*/ 313 w 802"/>
                <a:gd name="T43" fmla="*/ 291 h 424"/>
                <a:gd name="T44" fmla="*/ 355 w 802"/>
                <a:gd name="T45" fmla="*/ 414 h 424"/>
                <a:gd name="T46" fmla="*/ 382 w 802"/>
                <a:gd name="T47" fmla="*/ 372 h 424"/>
                <a:gd name="T48" fmla="*/ 406 w 802"/>
                <a:gd name="T49" fmla="*/ 330 h 424"/>
                <a:gd name="T50" fmla="*/ 412 w 802"/>
                <a:gd name="T51" fmla="*/ 312 h 424"/>
                <a:gd name="T52" fmla="*/ 421 w 802"/>
                <a:gd name="T53" fmla="*/ 345 h 424"/>
                <a:gd name="T54" fmla="*/ 427 w 802"/>
                <a:gd name="T55" fmla="*/ 363 h 424"/>
                <a:gd name="T56" fmla="*/ 430 w 802"/>
                <a:gd name="T57" fmla="*/ 414 h 424"/>
                <a:gd name="T58" fmla="*/ 448 w 802"/>
                <a:gd name="T59" fmla="*/ 411 h 424"/>
                <a:gd name="T60" fmla="*/ 454 w 802"/>
                <a:gd name="T61" fmla="*/ 375 h 424"/>
                <a:gd name="T62" fmla="*/ 457 w 802"/>
                <a:gd name="T63" fmla="*/ 333 h 424"/>
                <a:gd name="T64" fmla="*/ 463 w 802"/>
                <a:gd name="T65" fmla="*/ 342 h 424"/>
                <a:gd name="T66" fmla="*/ 469 w 802"/>
                <a:gd name="T67" fmla="*/ 360 h 424"/>
                <a:gd name="T68" fmla="*/ 499 w 802"/>
                <a:gd name="T69" fmla="*/ 402 h 424"/>
                <a:gd name="T70" fmla="*/ 523 w 802"/>
                <a:gd name="T71" fmla="*/ 348 h 424"/>
                <a:gd name="T72" fmla="*/ 526 w 802"/>
                <a:gd name="T73" fmla="*/ 300 h 424"/>
                <a:gd name="T74" fmla="*/ 553 w 802"/>
                <a:gd name="T75" fmla="*/ 288 h 424"/>
                <a:gd name="T76" fmla="*/ 592 w 802"/>
                <a:gd name="T77" fmla="*/ 366 h 424"/>
                <a:gd name="T78" fmla="*/ 610 w 802"/>
                <a:gd name="T79" fmla="*/ 360 h 424"/>
                <a:gd name="T80" fmla="*/ 619 w 802"/>
                <a:gd name="T81" fmla="*/ 357 h 424"/>
                <a:gd name="T82" fmla="*/ 625 w 802"/>
                <a:gd name="T83" fmla="*/ 339 h 424"/>
                <a:gd name="T84" fmla="*/ 628 w 802"/>
                <a:gd name="T85" fmla="*/ 273 h 424"/>
                <a:gd name="T86" fmla="*/ 670 w 802"/>
                <a:gd name="T87" fmla="*/ 261 h 424"/>
                <a:gd name="T88" fmla="*/ 703 w 802"/>
                <a:gd name="T89" fmla="*/ 285 h 424"/>
                <a:gd name="T90" fmla="*/ 727 w 802"/>
                <a:gd name="T91" fmla="*/ 297 h 424"/>
                <a:gd name="T92" fmla="*/ 760 w 802"/>
                <a:gd name="T93" fmla="*/ 285 h 424"/>
                <a:gd name="T94" fmla="*/ 778 w 802"/>
                <a:gd name="T95" fmla="*/ 279 h 424"/>
                <a:gd name="T96" fmla="*/ 802 w 802"/>
                <a:gd name="T97" fmla="*/ 255 h 424"/>
                <a:gd name="T98" fmla="*/ 772 w 802"/>
                <a:gd name="T99" fmla="*/ 171 h 424"/>
                <a:gd name="T100" fmla="*/ 733 w 802"/>
                <a:gd name="T101" fmla="*/ 111 h 424"/>
                <a:gd name="T102" fmla="*/ 634 w 802"/>
                <a:gd name="T103" fmla="*/ 54 h 424"/>
                <a:gd name="T104" fmla="*/ 568 w 802"/>
                <a:gd name="T105" fmla="*/ 33 h 424"/>
                <a:gd name="T106" fmla="*/ 454 w 802"/>
                <a:gd name="T107" fmla="*/ 0 h 424"/>
                <a:gd name="T108" fmla="*/ 196 w 802"/>
                <a:gd name="T109" fmla="*/ 3 h 424"/>
                <a:gd name="T110" fmla="*/ 178 w 802"/>
                <a:gd name="T111" fmla="*/ 9 h 424"/>
                <a:gd name="T112" fmla="*/ 133 w 802"/>
                <a:gd name="T113" fmla="*/ 51 h 424"/>
                <a:gd name="T114" fmla="*/ 124 w 802"/>
                <a:gd name="T115" fmla="*/ 57 h 42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802" h="424">
                  <a:moveTo>
                    <a:pt x="124" y="57"/>
                  </a:moveTo>
                  <a:cubicBezTo>
                    <a:pt x="122" y="64"/>
                    <a:pt x="103" y="106"/>
                    <a:pt x="97" y="111"/>
                  </a:cubicBezTo>
                  <a:cubicBezTo>
                    <a:pt x="92" y="116"/>
                    <a:pt x="79" y="123"/>
                    <a:pt x="79" y="123"/>
                  </a:cubicBezTo>
                  <a:cubicBezTo>
                    <a:pt x="75" y="129"/>
                    <a:pt x="68" y="134"/>
                    <a:pt x="64" y="141"/>
                  </a:cubicBezTo>
                  <a:cubicBezTo>
                    <a:pt x="54" y="158"/>
                    <a:pt x="54" y="178"/>
                    <a:pt x="43" y="195"/>
                  </a:cubicBezTo>
                  <a:cubicBezTo>
                    <a:pt x="33" y="237"/>
                    <a:pt x="20" y="283"/>
                    <a:pt x="1" y="321"/>
                  </a:cubicBezTo>
                  <a:cubicBezTo>
                    <a:pt x="2" y="328"/>
                    <a:pt x="0" y="336"/>
                    <a:pt x="4" y="342"/>
                  </a:cubicBezTo>
                  <a:cubicBezTo>
                    <a:pt x="8" y="347"/>
                    <a:pt x="22" y="348"/>
                    <a:pt x="22" y="348"/>
                  </a:cubicBezTo>
                  <a:cubicBezTo>
                    <a:pt x="39" y="342"/>
                    <a:pt x="35" y="325"/>
                    <a:pt x="40" y="309"/>
                  </a:cubicBezTo>
                  <a:cubicBezTo>
                    <a:pt x="44" y="320"/>
                    <a:pt x="41" y="332"/>
                    <a:pt x="46" y="342"/>
                  </a:cubicBezTo>
                  <a:cubicBezTo>
                    <a:pt x="49" y="349"/>
                    <a:pt x="81" y="358"/>
                    <a:pt x="88" y="360"/>
                  </a:cubicBezTo>
                  <a:cubicBezTo>
                    <a:pt x="90" y="354"/>
                    <a:pt x="92" y="348"/>
                    <a:pt x="94" y="342"/>
                  </a:cubicBezTo>
                  <a:cubicBezTo>
                    <a:pt x="95" y="338"/>
                    <a:pt x="96" y="334"/>
                    <a:pt x="97" y="330"/>
                  </a:cubicBezTo>
                  <a:cubicBezTo>
                    <a:pt x="99" y="324"/>
                    <a:pt x="103" y="312"/>
                    <a:pt x="103" y="312"/>
                  </a:cubicBezTo>
                  <a:cubicBezTo>
                    <a:pt x="119" y="323"/>
                    <a:pt x="104" y="343"/>
                    <a:pt x="100" y="360"/>
                  </a:cubicBezTo>
                  <a:cubicBezTo>
                    <a:pt x="101" y="384"/>
                    <a:pt x="92" y="424"/>
                    <a:pt x="121" y="405"/>
                  </a:cubicBezTo>
                  <a:cubicBezTo>
                    <a:pt x="135" y="362"/>
                    <a:pt x="156" y="317"/>
                    <a:pt x="181" y="279"/>
                  </a:cubicBezTo>
                  <a:cubicBezTo>
                    <a:pt x="203" y="313"/>
                    <a:pt x="173" y="356"/>
                    <a:pt x="211" y="381"/>
                  </a:cubicBezTo>
                  <a:cubicBezTo>
                    <a:pt x="243" y="376"/>
                    <a:pt x="237" y="371"/>
                    <a:pt x="247" y="342"/>
                  </a:cubicBezTo>
                  <a:cubicBezTo>
                    <a:pt x="250" y="333"/>
                    <a:pt x="256" y="315"/>
                    <a:pt x="256" y="315"/>
                  </a:cubicBezTo>
                  <a:cubicBezTo>
                    <a:pt x="274" y="370"/>
                    <a:pt x="231" y="375"/>
                    <a:pt x="292" y="369"/>
                  </a:cubicBezTo>
                  <a:cubicBezTo>
                    <a:pt x="296" y="341"/>
                    <a:pt x="304" y="317"/>
                    <a:pt x="313" y="291"/>
                  </a:cubicBezTo>
                  <a:cubicBezTo>
                    <a:pt x="314" y="325"/>
                    <a:pt x="308" y="402"/>
                    <a:pt x="355" y="414"/>
                  </a:cubicBezTo>
                  <a:cubicBezTo>
                    <a:pt x="394" y="404"/>
                    <a:pt x="343" y="362"/>
                    <a:pt x="382" y="372"/>
                  </a:cubicBezTo>
                  <a:cubicBezTo>
                    <a:pt x="396" y="363"/>
                    <a:pt x="401" y="346"/>
                    <a:pt x="406" y="330"/>
                  </a:cubicBezTo>
                  <a:cubicBezTo>
                    <a:pt x="408" y="324"/>
                    <a:pt x="412" y="312"/>
                    <a:pt x="412" y="312"/>
                  </a:cubicBezTo>
                  <a:cubicBezTo>
                    <a:pt x="416" y="323"/>
                    <a:pt x="417" y="334"/>
                    <a:pt x="421" y="345"/>
                  </a:cubicBezTo>
                  <a:cubicBezTo>
                    <a:pt x="423" y="351"/>
                    <a:pt x="427" y="363"/>
                    <a:pt x="427" y="363"/>
                  </a:cubicBezTo>
                  <a:cubicBezTo>
                    <a:pt x="428" y="380"/>
                    <a:pt x="423" y="398"/>
                    <a:pt x="430" y="414"/>
                  </a:cubicBezTo>
                  <a:cubicBezTo>
                    <a:pt x="432" y="420"/>
                    <a:pt x="445" y="416"/>
                    <a:pt x="448" y="411"/>
                  </a:cubicBezTo>
                  <a:cubicBezTo>
                    <a:pt x="454" y="401"/>
                    <a:pt x="454" y="375"/>
                    <a:pt x="454" y="375"/>
                  </a:cubicBezTo>
                  <a:cubicBezTo>
                    <a:pt x="455" y="361"/>
                    <a:pt x="453" y="347"/>
                    <a:pt x="457" y="333"/>
                  </a:cubicBezTo>
                  <a:cubicBezTo>
                    <a:pt x="458" y="330"/>
                    <a:pt x="462" y="339"/>
                    <a:pt x="463" y="342"/>
                  </a:cubicBezTo>
                  <a:cubicBezTo>
                    <a:pt x="466" y="348"/>
                    <a:pt x="465" y="355"/>
                    <a:pt x="469" y="360"/>
                  </a:cubicBezTo>
                  <a:cubicBezTo>
                    <a:pt x="479" y="375"/>
                    <a:pt x="481" y="396"/>
                    <a:pt x="499" y="402"/>
                  </a:cubicBezTo>
                  <a:cubicBezTo>
                    <a:pt x="515" y="397"/>
                    <a:pt x="519" y="364"/>
                    <a:pt x="523" y="348"/>
                  </a:cubicBezTo>
                  <a:cubicBezTo>
                    <a:pt x="524" y="332"/>
                    <a:pt x="523" y="316"/>
                    <a:pt x="526" y="300"/>
                  </a:cubicBezTo>
                  <a:cubicBezTo>
                    <a:pt x="528" y="290"/>
                    <a:pt x="553" y="288"/>
                    <a:pt x="553" y="288"/>
                  </a:cubicBezTo>
                  <a:cubicBezTo>
                    <a:pt x="574" y="309"/>
                    <a:pt x="585" y="338"/>
                    <a:pt x="592" y="366"/>
                  </a:cubicBezTo>
                  <a:cubicBezTo>
                    <a:pt x="598" y="364"/>
                    <a:pt x="604" y="362"/>
                    <a:pt x="610" y="360"/>
                  </a:cubicBezTo>
                  <a:cubicBezTo>
                    <a:pt x="613" y="359"/>
                    <a:pt x="619" y="357"/>
                    <a:pt x="619" y="357"/>
                  </a:cubicBezTo>
                  <a:cubicBezTo>
                    <a:pt x="621" y="351"/>
                    <a:pt x="625" y="345"/>
                    <a:pt x="625" y="339"/>
                  </a:cubicBezTo>
                  <a:cubicBezTo>
                    <a:pt x="626" y="317"/>
                    <a:pt x="624" y="295"/>
                    <a:pt x="628" y="273"/>
                  </a:cubicBezTo>
                  <a:cubicBezTo>
                    <a:pt x="628" y="271"/>
                    <a:pt x="658" y="264"/>
                    <a:pt x="670" y="261"/>
                  </a:cubicBezTo>
                  <a:cubicBezTo>
                    <a:pt x="680" y="271"/>
                    <a:pt x="690" y="278"/>
                    <a:pt x="703" y="285"/>
                  </a:cubicBezTo>
                  <a:cubicBezTo>
                    <a:pt x="711" y="289"/>
                    <a:pt x="727" y="297"/>
                    <a:pt x="727" y="297"/>
                  </a:cubicBezTo>
                  <a:cubicBezTo>
                    <a:pt x="739" y="294"/>
                    <a:pt x="748" y="290"/>
                    <a:pt x="760" y="285"/>
                  </a:cubicBezTo>
                  <a:cubicBezTo>
                    <a:pt x="766" y="283"/>
                    <a:pt x="778" y="279"/>
                    <a:pt x="778" y="279"/>
                  </a:cubicBezTo>
                  <a:cubicBezTo>
                    <a:pt x="787" y="270"/>
                    <a:pt x="795" y="265"/>
                    <a:pt x="802" y="255"/>
                  </a:cubicBezTo>
                  <a:cubicBezTo>
                    <a:pt x="798" y="224"/>
                    <a:pt x="784" y="199"/>
                    <a:pt x="772" y="171"/>
                  </a:cubicBezTo>
                  <a:cubicBezTo>
                    <a:pt x="762" y="149"/>
                    <a:pt x="754" y="125"/>
                    <a:pt x="733" y="111"/>
                  </a:cubicBezTo>
                  <a:cubicBezTo>
                    <a:pt x="710" y="76"/>
                    <a:pt x="670" y="70"/>
                    <a:pt x="634" y="54"/>
                  </a:cubicBezTo>
                  <a:cubicBezTo>
                    <a:pt x="613" y="45"/>
                    <a:pt x="590" y="41"/>
                    <a:pt x="568" y="33"/>
                  </a:cubicBezTo>
                  <a:cubicBezTo>
                    <a:pt x="530" y="19"/>
                    <a:pt x="494" y="7"/>
                    <a:pt x="454" y="0"/>
                  </a:cubicBezTo>
                  <a:cubicBezTo>
                    <a:pt x="368" y="1"/>
                    <a:pt x="282" y="0"/>
                    <a:pt x="196" y="3"/>
                  </a:cubicBezTo>
                  <a:cubicBezTo>
                    <a:pt x="190" y="3"/>
                    <a:pt x="178" y="9"/>
                    <a:pt x="178" y="9"/>
                  </a:cubicBezTo>
                  <a:cubicBezTo>
                    <a:pt x="158" y="39"/>
                    <a:pt x="160" y="33"/>
                    <a:pt x="133" y="51"/>
                  </a:cubicBezTo>
                  <a:cubicBezTo>
                    <a:pt x="130" y="55"/>
                    <a:pt x="109" y="80"/>
                    <a:pt x="124" y="57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8019" name="Rectangle 131"/>
          <p:cNvSpPr>
            <a:spLocks noChangeArrowheads="1"/>
          </p:cNvSpPr>
          <p:nvPr/>
        </p:nvSpPr>
        <p:spPr bwMode="auto">
          <a:xfrm>
            <a:off x="1357290" y="5214950"/>
            <a:ext cx="74295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1.одиночный          2.двойной	        3.ацентрический	     4.центрический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1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3200" b="1" dirty="0">
                <a:latin typeface="Times New Roman" pitchFamily="18" charset="0"/>
              </a:rPr>
              <a:t>ЧТО УЖЕ   ДАЛИ  МЕДИЦИНЕ  ИССЛЕДОВАНИЯ   ГЕНОМА  </a:t>
            </a:r>
            <a:r>
              <a:rPr lang="ru-RU" sz="3200" b="1" dirty="0" smtClean="0">
                <a:latin typeface="Times New Roman" pitchFamily="18" charset="0"/>
              </a:rPr>
              <a:t>ЧЕЛОВЕКА </a:t>
            </a:r>
            <a:endParaRPr lang="ru-RU" sz="3200" b="1" dirty="0">
              <a:latin typeface="Times New Roman" pitchFamily="18" charset="0"/>
            </a:endParaRPr>
          </a:p>
        </p:txBody>
      </p:sp>
      <p:sp>
        <p:nvSpPr>
          <p:cNvPr id="134147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142844" y="1500174"/>
            <a:ext cx="8786874" cy="5216525"/>
          </a:xfr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spcBef>
                <a:spcPct val="4000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Идентифицированы мутантные гены всех частых моногенных и многих мультифакторных заболеваний (МФЗ) 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Разработаны универсальные методы диагностики наследственных болезней 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Заложены основы фармакогенетики и фармакогеномики 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buClr>
                <a:schemeClr val="tx1"/>
              </a:buClr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Проводится тестирования наследственной предрасположенности  к некоторым  МФЗ </a:t>
            </a:r>
          </a:p>
          <a:p>
            <a:pPr eaLnBrk="1" hangingPunct="1">
              <a:lnSpc>
                <a:spcPct val="90000"/>
              </a:lnSpc>
              <a:spcBef>
                <a:spcPct val="40000"/>
              </a:spcBef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Разработаны научные основы и начаты клинические испытания по генной и клеточной терапии.</a:t>
            </a:r>
          </a:p>
        </p:txBody>
      </p:sp>
    </p:spTree>
    <p:extLst>
      <p:ext uri="{BB962C8B-B14F-4D97-AF65-F5344CB8AC3E}">
        <p14:creationId xmlns:p14="http://schemas.microsoft.com/office/powerpoint/2010/main" val="273765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908050"/>
            <a:ext cx="9144000" cy="520142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288925" indent="-288925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40000"/>
              </a:spcBef>
              <a:buFontTx/>
              <a:buChar char="•"/>
            </a:pPr>
            <a:r>
              <a:rPr lang="ru-RU" altLang="ru-RU" sz="2000" dirty="0">
                <a:latin typeface="Times New Roman" panose="02020603050405020304" pitchFamily="18" charset="0"/>
              </a:rPr>
              <a:t>Расшифровку  генных сетей и эпигенетических  профилей   частых 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заболеваний </a:t>
            </a:r>
            <a:r>
              <a:rPr lang="ru-RU" altLang="ru-RU" sz="2000" dirty="0">
                <a:latin typeface="Times New Roman" panose="02020603050405020304" pitchFamily="18" charset="0"/>
              </a:rPr>
              <a:t>(диабет,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онкология</a:t>
            </a:r>
            <a:r>
              <a:rPr lang="ru-RU" altLang="ru-RU" sz="2000" dirty="0">
                <a:latin typeface="Times New Roman" panose="02020603050405020304" pitchFamily="18" charset="0"/>
              </a:rPr>
              <a:t>, психические болезни и др.) </a:t>
            </a:r>
          </a:p>
          <a:p>
            <a:pPr>
              <a:spcBef>
                <a:spcPct val="40000"/>
              </a:spcBef>
              <a:buFontTx/>
              <a:buChar char="•"/>
            </a:pPr>
            <a:r>
              <a:rPr lang="ru-RU" altLang="ru-RU" sz="2000" dirty="0">
                <a:latin typeface="Times New Roman" panose="02020603050405020304" pitchFamily="18" charset="0"/>
              </a:rPr>
              <a:t>Секвенирование  индивидуальных геномов и диагностику   наследственной предрасположенности к частым  МФЗ и разработку эффективных мер  их  профилактики</a:t>
            </a:r>
          </a:p>
          <a:p>
            <a:pPr>
              <a:spcBef>
                <a:spcPct val="40000"/>
              </a:spcBef>
              <a:buFontTx/>
              <a:buChar char="•"/>
            </a:pPr>
            <a:r>
              <a:rPr lang="ru-RU" altLang="ru-RU" sz="2000" dirty="0">
                <a:latin typeface="Times New Roman" panose="02020603050405020304" pitchFamily="18" charset="0"/>
              </a:rPr>
              <a:t> Внедрение   ДНК-вакцин, генной и клеточной терапии для предупреждения и лечения наследственных 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болезней  </a:t>
            </a:r>
            <a:r>
              <a:rPr lang="ru-RU" altLang="ru-RU" sz="2000" dirty="0">
                <a:latin typeface="Times New Roman" panose="02020603050405020304" pitchFamily="18" charset="0"/>
              </a:rPr>
              <a:t>и  МФЗ   </a:t>
            </a:r>
          </a:p>
          <a:p>
            <a:pPr>
              <a:spcBef>
                <a:spcPct val="40000"/>
              </a:spcBef>
              <a:buFontTx/>
              <a:buChar char="•"/>
            </a:pPr>
            <a:r>
              <a:rPr lang="ru-RU" altLang="ru-RU" sz="2000" dirty="0">
                <a:latin typeface="Times New Roman" panose="02020603050405020304" pitchFamily="18" charset="0"/>
              </a:rPr>
              <a:t> Создание индивидуальных, семейных и других баз ДНК-данных (генетических паспортов беременных, семей   , детей, школьников, спортсменов,   сотрудников  МЧС и пр.) </a:t>
            </a:r>
          </a:p>
          <a:p>
            <a:pPr>
              <a:spcBef>
                <a:spcPct val="40000"/>
              </a:spcBef>
              <a:buFontTx/>
              <a:buChar char="•"/>
            </a:pPr>
            <a:r>
              <a:rPr lang="ru-RU" altLang="ru-RU" sz="2000" dirty="0">
                <a:latin typeface="Times New Roman" panose="02020603050405020304" pitchFamily="18" charset="0"/>
              </a:rPr>
              <a:t>Бурное   развитие </a:t>
            </a:r>
            <a:r>
              <a:rPr lang="ru-RU" altLang="ru-RU" sz="2000" dirty="0" err="1">
                <a:latin typeface="Times New Roman" panose="02020603050405020304" pitchFamily="18" charset="0"/>
              </a:rPr>
              <a:t>фармако</a:t>
            </a:r>
            <a:r>
              <a:rPr lang="ru-RU" altLang="ru-RU" sz="2000" dirty="0">
                <a:latin typeface="Times New Roman" panose="02020603050405020304" pitchFamily="18" charset="0"/>
              </a:rPr>
              <a:t>-, </a:t>
            </a:r>
            <a:r>
              <a:rPr lang="ru-RU" altLang="ru-RU" sz="2000" dirty="0" err="1">
                <a:latin typeface="Times New Roman" panose="02020603050405020304" pitchFamily="18" charset="0"/>
              </a:rPr>
              <a:t>онко</a:t>
            </a:r>
            <a:r>
              <a:rPr lang="ru-RU" altLang="ru-RU" sz="2000" dirty="0">
                <a:latin typeface="Times New Roman" panose="02020603050405020304" pitchFamily="18" charset="0"/>
              </a:rPr>
              <a:t> –, </a:t>
            </a:r>
            <a:r>
              <a:rPr lang="ru-RU" altLang="ru-RU" sz="2000" dirty="0" err="1">
                <a:latin typeface="Times New Roman" panose="02020603050405020304" pitchFamily="18" charset="0"/>
              </a:rPr>
              <a:t>нутри</a:t>
            </a:r>
            <a:r>
              <a:rPr lang="ru-RU" altLang="ru-RU" sz="2000" dirty="0">
                <a:latin typeface="Times New Roman" panose="02020603050405020304" pitchFamily="18" charset="0"/>
              </a:rPr>
              <a:t>- , </a:t>
            </a:r>
            <a:r>
              <a:rPr lang="ru-RU" altLang="ru-RU" sz="2000" dirty="0" err="1">
                <a:latin typeface="Times New Roman" panose="02020603050405020304" pitchFamily="18" charset="0"/>
              </a:rPr>
              <a:t>кардиогеномики</a:t>
            </a:r>
            <a:r>
              <a:rPr lang="ru-RU" altLang="ru-RU" sz="2000" dirty="0">
                <a:latin typeface="Times New Roman" panose="02020603050405020304" pitchFamily="18" charset="0"/>
              </a:rPr>
              <a:t>  и др.  важных направлений  современной  медицины</a:t>
            </a:r>
          </a:p>
          <a:p>
            <a:pPr>
              <a:spcBef>
                <a:spcPct val="40000"/>
              </a:spcBef>
              <a:buFontTx/>
              <a:buChar char="•"/>
            </a:pPr>
            <a:r>
              <a:rPr lang="ru-RU" altLang="ru-RU" sz="2000" dirty="0">
                <a:latin typeface="Times New Roman" panose="02020603050405020304" pitchFamily="18" charset="0"/>
              </a:rPr>
              <a:t>Создание   лекарств направленного действия для индивидуальной   терапии и профилактики МФЗ</a:t>
            </a:r>
            <a:r>
              <a:rPr lang="ru-RU" altLang="ru-RU" sz="2400" dirty="0">
                <a:latin typeface="Times New Roman" panose="02020603050405020304" pitchFamily="18" charset="0"/>
              </a:rPr>
              <a:t>. </a:t>
            </a:r>
          </a:p>
        </p:txBody>
      </p:sp>
      <p:sp>
        <p:nvSpPr>
          <p:cNvPr id="254979" name="Text Box 3"/>
          <p:cNvSpPr txBox="1">
            <a:spLocks noChangeArrowheads="1"/>
          </p:cNvSpPr>
          <p:nvPr/>
        </p:nvSpPr>
        <p:spPr bwMode="auto">
          <a:xfrm>
            <a:off x="0" y="26035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b="1" dirty="0">
                <a:latin typeface="Times New Roman" pitchFamily="18" charset="0"/>
              </a:rPr>
              <a:t>ЧТО  ОЖИДАТЬ  ОТ  ГЕНОМИКИ  В  </a:t>
            </a:r>
            <a:r>
              <a:rPr lang="en-US" sz="2800" b="1" dirty="0">
                <a:latin typeface="Times New Roman" pitchFamily="18" charset="0"/>
              </a:rPr>
              <a:t>XXI </a:t>
            </a:r>
            <a:r>
              <a:rPr lang="ru-RU" sz="2800" b="1" dirty="0">
                <a:latin typeface="Times New Roman" pitchFamily="18" charset="0"/>
              </a:rPr>
              <a:t> ВЕКЕ ?</a:t>
            </a:r>
          </a:p>
        </p:txBody>
      </p:sp>
    </p:spTree>
    <p:extLst>
      <p:ext uri="{BB962C8B-B14F-4D97-AF65-F5344CB8AC3E}">
        <p14:creationId xmlns:p14="http://schemas.microsoft.com/office/powerpoint/2010/main" val="195170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 sz="quarter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/>
              <a:t>НОВОЕ   В  ГЕНОМЕ  ЧЕЛОВЕКА   2014</a:t>
            </a:r>
            <a:endParaRPr lang="ru-RU" sz="32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>
          <a:xfrm>
            <a:off x="0" y="857232"/>
            <a:ext cx="9144000" cy="6000768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457200" indent="-457200" algn="l"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> 1</a:t>
            </a:r>
            <a:r>
              <a:rPr lang="en-US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 smtClean="0">
                <a:solidFill>
                  <a:schemeClr val="tx1"/>
                </a:solidFill>
              </a:rPr>
              <a:t>Впервые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секвенирован  геном  человека за 1000</a:t>
            </a:r>
            <a:r>
              <a:rPr lang="en-US" sz="2000" dirty="0" smtClean="0">
                <a:solidFill>
                  <a:schemeClr val="tx1"/>
                </a:solidFill>
              </a:rPr>
              <a:t>$</a:t>
            </a:r>
            <a:r>
              <a:rPr lang="ru-RU" sz="2000" dirty="0" smtClean="0">
                <a:solidFill>
                  <a:schemeClr val="tx1"/>
                </a:solidFill>
              </a:rPr>
              <a:t> .</a:t>
            </a:r>
          </a:p>
          <a:p>
            <a:pPr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2.  Секвенированы 1 500 геномов индивидуумов 95 популяций  , </a:t>
            </a:r>
          </a:p>
          <a:p>
            <a:pPr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    создается  этнический атлас за последние 4 000 лет.</a:t>
            </a:r>
          </a:p>
          <a:p>
            <a:pPr marL="457200" indent="-457200"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3.  Генетическая  генеалогия  (</a:t>
            </a:r>
            <a:r>
              <a:rPr lang="en-US" sz="2000" dirty="0" smtClean="0">
                <a:solidFill>
                  <a:schemeClr val="tx1"/>
                </a:solidFill>
              </a:rPr>
              <a:t>Y-</a:t>
            </a:r>
            <a:r>
              <a:rPr lang="ru-RU" sz="2000" dirty="0" smtClean="0">
                <a:solidFill>
                  <a:schemeClr val="tx1"/>
                </a:solidFill>
              </a:rPr>
              <a:t>хромосома, миохондриальная ДНК,  аутосомная ДНК) – главное направление современной коммерческой геномики .</a:t>
            </a:r>
          </a:p>
          <a:p>
            <a:pPr marL="457200" indent="-457200"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4. Создан атлас тканеспецифичных  промоторных и энхансерных участков ; места на разных тканях начала транскрипции одних и тех же генов может быть различными.</a:t>
            </a:r>
          </a:p>
          <a:p>
            <a:pPr marL="457200" indent="-457200"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5.  </a:t>
            </a:r>
            <a:r>
              <a:rPr lang="en-US" sz="2000" dirty="0" smtClean="0">
                <a:solidFill>
                  <a:schemeClr val="tx1"/>
                </a:solidFill>
              </a:rPr>
              <a:t>Y-</a:t>
            </a:r>
            <a:r>
              <a:rPr lang="ru-RU" sz="2000" dirty="0" smtClean="0">
                <a:solidFill>
                  <a:schemeClr val="tx1"/>
                </a:solidFill>
              </a:rPr>
              <a:t>хромосома человека уже потеряла 97% генов, оставшиеся 3%  (53 гена всего, 36 –общие с Х-хромосомой), остальные - важные, загадочные регуляторные функции. </a:t>
            </a:r>
          </a:p>
          <a:p>
            <a:pPr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6. Уже секвенированы 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тысячи  геномов разных видов в том числе 80</a:t>
            </a:r>
          </a:p>
          <a:p>
            <a:pPr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     млекопитающих.</a:t>
            </a:r>
          </a:p>
          <a:p>
            <a:pPr marL="457200" indent="-457200"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7.Предложена универсальная генетическая номенклатура всех  </a:t>
            </a:r>
          </a:p>
          <a:p>
            <a:pPr marL="457200" indent="-457200"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    животных (качественная генетическая характеристика,  номер </a:t>
            </a:r>
          </a:p>
          <a:p>
            <a:pPr marL="457200" indent="-457200"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     вида).</a:t>
            </a:r>
          </a:p>
          <a:p>
            <a:pPr marL="365125"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</a:p>
          <a:p>
            <a:pPr marL="365125" algn="l"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     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1255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atin typeface="Arial" pitchFamily="34" charset="0"/>
                <a:ea typeface="+mn-ea"/>
                <a:cs typeface="Arial" pitchFamily="34" charset="0"/>
              </a:rPr>
              <a:t>Как генетика изменит медицину через 50 лет</a:t>
            </a:r>
            <a:r>
              <a:rPr lang="en-US" sz="2800" b="1" dirty="0" smtClean="0"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7164388" y="3500438"/>
            <a:ext cx="1728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357298"/>
            <a:ext cx="8248678" cy="4071966"/>
          </a:xfrm>
        </p:spPr>
        <p:txBody>
          <a:bodyPr rtlCol="0">
            <a:normAutofit/>
          </a:bodyPr>
          <a:lstStyle/>
          <a:p>
            <a:pPr marL="95250" indent="-95250" algn="just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200" dirty="0" smtClean="0">
                <a:cs typeface="Arial" charset="0"/>
              </a:rPr>
              <a:t>“</a:t>
            </a:r>
            <a:r>
              <a:rPr lang="ru-RU" sz="2200" dirty="0" smtClean="0">
                <a:cs typeface="Arial" charset="0"/>
              </a:rPr>
              <a:t>Мы </a:t>
            </a:r>
            <a:r>
              <a:rPr lang="ru-RU" sz="2200" dirty="0">
                <a:cs typeface="Arial" charset="0"/>
              </a:rPr>
              <a:t>будем иметь индивидуализированную</a:t>
            </a:r>
            <a:r>
              <a:rPr lang="en-US" sz="2200" dirty="0">
                <a:cs typeface="Arial" charset="0"/>
              </a:rPr>
              <a:t>, </a:t>
            </a:r>
            <a:r>
              <a:rPr lang="ru-RU" sz="2200" dirty="0" smtClean="0">
                <a:cs typeface="Arial" charset="0"/>
              </a:rPr>
              <a:t>превентивную медицинскую </a:t>
            </a:r>
            <a:r>
              <a:rPr lang="ru-RU" sz="2200" dirty="0">
                <a:cs typeface="Arial" charset="0"/>
              </a:rPr>
              <a:t>помощь, основанную на персональных оценках риска, полученных на основе анализа ДНК</a:t>
            </a:r>
            <a:r>
              <a:rPr lang="en-US" sz="2200" dirty="0">
                <a:cs typeface="Arial" charset="0"/>
              </a:rPr>
              <a:t>. </a:t>
            </a:r>
            <a:r>
              <a:rPr lang="ru-RU" sz="2200" dirty="0">
                <a:cs typeface="Arial" charset="0"/>
              </a:rPr>
              <a:t>К этому времени каждый человек будет иметь </a:t>
            </a:r>
            <a:r>
              <a:rPr lang="ru-RU" sz="2200" dirty="0" smtClean="0">
                <a:cs typeface="Arial" charset="0"/>
              </a:rPr>
              <a:t>свою генетическую карту. </a:t>
            </a:r>
            <a:r>
              <a:rPr lang="ru-RU" sz="2200" dirty="0">
                <a:cs typeface="Arial" charset="0"/>
              </a:rPr>
              <a:t>Стоимость секвенирования индивидуального генома будет меньше 100 </a:t>
            </a:r>
            <a:r>
              <a:rPr lang="en-US" sz="2200" dirty="0" smtClean="0">
                <a:cs typeface="Arial" charset="0"/>
              </a:rPr>
              <a:t>US$</a:t>
            </a:r>
            <a:r>
              <a:rPr lang="ru-RU" sz="2200" dirty="0" smtClean="0">
                <a:cs typeface="Arial" charset="0"/>
              </a:rPr>
              <a:t>. </a:t>
            </a:r>
            <a:r>
              <a:rPr lang="ru-RU" sz="2200" dirty="0">
                <a:cs typeface="Arial" charset="0"/>
              </a:rPr>
              <a:t>Эта информация будет неотъемлемой частью нашей медицинской карты</a:t>
            </a:r>
            <a:r>
              <a:rPr lang="en-US" sz="2200" dirty="0">
                <a:cs typeface="Arial" charset="0"/>
              </a:rPr>
              <a:t>.</a:t>
            </a:r>
            <a:r>
              <a:rPr lang="ru-RU" sz="2200" dirty="0">
                <a:cs typeface="Arial" charset="0"/>
              </a:rPr>
              <a:t> Почти все медицинские назначения будут учитывать наши генетические </a:t>
            </a:r>
            <a:r>
              <a:rPr lang="ru-RU" sz="2200" dirty="0" smtClean="0">
                <a:cs typeface="Arial" charset="0"/>
              </a:rPr>
              <a:t>особенности.</a:t>
            </a:r>
            <a:r>
              <a:rPr lang="en-US" sz="2200" dirty="0" smtClean="0">
                <a:cs typeface="Arial" charset="0"/>
              </a:rPr>
              <a:t>” </a:t>
            </a:r>
            <a:endParaRPr lang="ru-RU" sz="2200" dirty="0" smtClean="0">
              <a:cs typeface="Arial" charset="0"/>
            </a:endParaRPr>
          </a:p>
          <a:p>
            <a:pPr marL="95250" indent="-95250" algn="just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000" dirty="0" smtClean="0"/>
              <a:t>F. Collins MD, PhD, TIME, The Future of Life, 2003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5720" y="4857760"/>
            <a:ext cx="86439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+mn-lt"/>
              </a:rPr>
              <a:t>Средняя мировая цена на анализ ДНК</a:t>
            </a:r>
            <a:endParaRPr lang="ru-RU" sz="1600" b="1" dirty="0"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>
                <a:latin typeface="+mn-lt"/>
              </a:rPr>
              <a:t>Геном </a:t>
            </a:r>
            <a:r>
              <a:rPr lang="ru-RU" sz="1600" dirty="0" smtClean="0">
                <a:latin typeface="+mn-lt"/>
              </a:rPr>
              <a:t>человека – </a:t>
            </a:r>
            <a:r>
              <a:rPr lang="ru-RU" sz="1600" dirty="0">
                <a:latin typeface="+mn-lt"/>
              </a:rPr>
              <a:t>1 000</a:t>
            </a:r>
            <a:r>
              <a:rPr lang="en-US" sz="1600" dirty="0">
                <a:latin typeface="+mn-lt"/>
              </a:rPr>
              <a:t> $</a:t>
            </a:r>
            <a:r>
              <a:rPr lang="ru-RU" sz="1600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2236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772400" cy="1470025"/>
          </a:xfrm>
        </p:spPr>
        <p:txBody>
          <a:bodyPr/>
          <a:lstStyle/>
          <a:p>
            <a:r>
              <a:rPr lang="ru-RU" i="1" u="sng" dirty="0" smtClean="0"/>
              <a:t>Интересные факты</a:t>
            </a:r>
            <a:endParaRPr lang="ru-RU" i="1" u="sng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1643050"/>
            <a:ext cx="8286808" cy="478634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Есть «слабые» и «сильные» гены. Многие наследственные болезни развиваются при встрече двух слабых генов. В браках между родственниками их вероятность велика, ведь генетический «портрет» членов одной семьи во многом похож.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Удивительный факт Число человеческих генов значительно меньше (разница более чем в 2 раза), чем у многих более простых организмов, например дождевого червя и мушки дрозофилы.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Что зависит от генов: пол – 100%, рост – 80% (для мужчин), 70% (для женщин),  кровяное давление – 45%, храп – 42%, женская неверность – 41%, духовность – 40%, религиозность – 0%.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Ученые считают, что интеллектуальные способности на 50–70% определяются генетической предрасположенностью, а выбор профессии – на 40%. На 34% в нас заложена склонность к вежливости и грубому поведению. Даже желание подолгу сидеть перед телевизором на 45% является унаследованным. Остальное, по мнению экспертов, определяется воспитанием, социальной средой и внезапными ударами судьбы – например болезнями.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2844" y="285728"/>
            <a:ext cx="8572560" cy="321468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1. Лень</a:t>
            </a:r>
            <a:br>
              <a:rPr lang="ru-RU" sz="2000" b="1" dirty="0" smtClean="0"/>
            </a:br>
            <a:r>
              <a:rPr lang="ru-RU" sz="2000" dirty="0" smtClean="0"/>
              <a:t>Некоторые люди бывают просто патологически ленивы. Недавно исследователи обнаружили, что в поведении таких людей виновато не столько плохое воспитание, сколько специальный набор генов. Учёные сравнивали две группы крыс, в одну из которых отбирали самых активных особей, а в другую — самых ленивых. Изучение их потомства выявило различия на генетическом уровне.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4282" y="3071810"/>
            <a:ext cx="8643998" cy="357190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2. Стремление к путешествиям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Некоторые люди имеют непреодолимую тягу к приключениям. Это объясняется не начитанностью, развитием интеллекта или уровнем романтичности. Всему виной ген, наличие которого вызывает склонность к перемене мест, путешествиям и приключениям. Он встречается не так часто — примерно у 20% людей, но именно его присутствие толкает людей к непрерывной смене мест жительства и авантюрным путешествиям.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5720" y="642918"/>
            <a:ext cx="8429684" cy="300039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3. Предрасположенность к вредным привычкам</a:t>
            </a:r>
            <a:br>
              <a:rPr lang="ru-RU" sz="2000" b="1" dirty="0" smtClean="0"/>
            </a:br>
            <a:r>
              <a:rPr lang="ru-RU" sz="2000" dirty="0" smtClean="0"/>
              <a:t>Наркомания, алкоголизм, курение — это не только социальные проблемы, но и медицинские. Люди, моментально попадающие в зависимость от пагубных пристрастий, имеют к ним генетическую предрасположенность. Например, вероятность того, что человек начнёт курить, на 75% диктуется его генетическими особенностями.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720" y="3643314"/>
            <a:ext cx="8572560" cy="264320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4. Фобии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В Медицинской школе Университета </a:t>
            </a:r>
            <a:r>
              <a:rPr lang="ru-RU" sz="2000" dirty="0" err="1" smtClean="0">
                <a:solidFill>
                  <a:schemeClr val="tx1"/>
                </a:solidFill>
              </a:rPr>
              <a:t>Эмори</a:t>
            </a:r>
            <a:r>
              <a:rPr lang="ru-RU" sz="2000" dirty="0" smtClean="0">
                <a:solidFill>
                  <a:schemeClr val="tx1"/>
                </a:solidFill>
              </a:rPr>
              <a:t> ученые выявили тот факт, что фобии могут передаваться из поколения в поколение. Учёные с помощью ударов тока привили мышам страх перед вишней. Потомство этих мышей с самого рождения боялось вишни, что подтверждает передачу фобии наследственным путём. Впрочем, это один из навыков выживания, заложенный в нас природой, так что здесь нет ничего удивительного.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anews.com/media/posts/images/20151013/32428621_v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u="sng" dirty="0" smtClean="0">
                <a:solidFill>
                  <a:schemeClr val="bg1"/>
                </a:solidFill>
              </a:rPr>
              <a:t>Проект по биологии:</a:t>
            </a:r>
            <a:br>
              <a:rPr lang="ru-RU" sz="3100" b="1" i="1" u="sng" dirty="0" smtClean="0">
                <a:solidFill>
                  <a:schemeClr val="bg1"/>
                </a:solidFill>
              </a:rPr>
            </a:br>
            <a:r>
              <a:rPr lang="ru-RU" b="1" i="1" u="sng" dirty="0" smtClean="0">
                <a:solidFill>
                  <a:schemeClr val="bg1"/>
                </a:solidFill>
              </a:rPr>
              <a:t>Геном человека: вопросы и ответы.</a:t>
            </a:r>
            <a:endParaRPr lang="ru-RU" b="1" i="1" u="sng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5013176"/>
            <a:ext cx="3056384" cy="17526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Выполнила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ученица 9 класса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Рыжкова В.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Руководитель: Островская Е.И.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80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Организм человека, все его ткани, системы и клетки - продукт взаимодействия окружающей среды и генома</a:t>
            </a: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2700338" y="3068638"/>
            <a:ext cx="3932237" cy="987425"/>
            <a:chOff x="1699" y="2064"/>
            <a:chExt cx="2477" cy="622"/>
          </a:xfrm>
        </p:grpSpPr>
        <p:grpSp>
          <p:nvGrpSpPr>
            <p:cNvPr id="22542" name="Group 4"/>
            <p:cNvGrpSpPr>
              <a:grpSpLocks/>
            </p:cNvGrpSpPr>
            <p:nvPr/>
          </p:nvGrpSpPr>
          <p:grpSpPr bwMode="auto">
            <a:xfrm>
              <a:off x="1699" y="2064"/>
              <a:ext cx="2477" cy="256"/>
              <a:chOff x="1512" y="2304"/>
              <a:chExt cx="2928" cy="432"/>
            </a:xfrm>
          </p:grpSpPr>
          <p:cxnSp>
            <p:nvCxnSpPr>
              <p:cNvPr id="22544" name="AutoShape 5"/>
              <p:cNvCxnSpPr>
                <a:cxnSpLocks noChangeShapeType="1"/>
                <a:stCxn id="372744" idx="4"/>
              </p:cNvCxnSpPr>
              <p:nvPr/>
            </p:nvCxnSpPr>
            <p:spPr bwMode="auto">
              <a:xfrm rot="16200000" flipH="1">
                <a:off x="2076" y="1836"/>
                <a:ext cx="336" cy="1464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545" name="AutoShape 6"/>
              <p:cNvCxnSpPr>
                <a:cxnSpLocks noChangeShapeType="1"/>
                <a:stCxn id="372753" idx="2"/>
              </p:cNvCxnSpPr>
              <p:nvPr/>
            </p:nvCxnSpPr>
            <p:spPr bwMode="auto">
              <a:xfrm rot="5400000">
                <a:off x="3492" y="1788"/>
                <a:ext cx="432" cy="1464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2543" name="Line 7"/>
            <p:cNvSpPr>
              <a:spLocks noChangeShapeType="1"/>
            </p:cNvSpPr>
            <p:nvPr/>
          </p:nvSpPr>
          <p:spPr bwMode="auto">
            <a:xfrm>
              <a:off x="2899" y="2304"/>
              <a:ext cx="0" cy="3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72744" name="Oval 8"/>
          <p:cNvSpPr>
            <a:spLocks noChangeArrowheads="1"/>
          </p:cNvSpPr>
          <p:nvPr/>
        </p:nvSpPr>
        <p:spPr bwMode="auto">
          <a:xfrm>
            <a:off x="1763713" y="1700213"/>
            <a:ext cx="1887537" cy="1728787"/>
          </a:xfrm>
          <a:prstGeom prst="ellipse">
            <a:avLst/>
          </a:prstGeom>
          <a:solidFill>
            <a:srgbClr val="FFFF00"/>
          </a:solidFill>
          <a:ln w="28575">
            <a:solidFill>
              <a:srgbClr val="66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defRPr/>
            </a:pPr>
            <a:r>
              <a:rPr lang="ru-RU" sz="26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Внешняя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600" b="1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среда</a:t>
            </a:r>
          </a:p>
        </p:txBody>
      </p:sp>
      <p:grpSp>
        <p:nvGrpSpPr>
          <p:cNvPr id="22533" name="Group 9"/>
          <p:cNvGrpSpPr>
            <a:grpSpLocks noChangeAspect="1"/>
          </p:cNvGrpSpPr>
          <p:nvPr/>
        </p:nvGrpSpPr>
        <p:grpSpPr bwMode="auto">
          <a:xfrm>
            <a:off x="3786182" y="2500306"/>
            <a:ext cx="295275" cy="492125"/>
            <a:chOff x="672" y="2640"/>
            <a:chExt cx="288" cy="480"/>
          </a:xfrm>
        </p:grpSpPr>
        <p:sp>
          <p:nvSpPr>
            <p:cNvPr id="22539" name="Oval 10"/>
            <p:cNvSpPr>
              <a:spLocks noChangeAspect="1" noChangeArrowheads="1"/>
            </p:cNvSpPr>
            <p:nvPr/>
          </p:nvSpPr>
          <p:spPr bwMode="auto">
            <a:xfrm>
              <a:off x="672" y="2640"/>
              <a:ext cx="288" cy="288"/>
            </a:xfrm>
            <a:prstGeom prst="ellipse">
              <a:avLst/>
            </a:prstGeom>
            <a:solidFill>
              <a:schemeClr val="folHlink"/>
            </a:solidFill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22540" name="Line 11"/>
            <p:cNvSpPr>
              <a:spLocks noChangeAspect="1" noChangeShapeType="1"/>
            </p:cNvSpPr>
            <p:nvPr/>
          </p:nvSpPr>
          <p:spPr bwMode="auto">
            <a:xfrm>
              <a:off x="816" y="2928"/>
              <a:ext cx="0" cy="1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541" name="Line 12"/>
            <p:cNvSpPr>
              <a:spLocks noChangeAspect="1" noChangeShapeType="1"/>
            </p:cNvSpPr>
            <p:nvPr/>
          </p:nvSpPr>
          <p:spPr bwMode="auto">
            <a:xfrm>
              <a:off x="720" y="3024"/>
              <a:ext cx="192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2534" name="Group 13"/>
          <p:cNvGrpSpPr>
            <a:grpSpLocks/>
          </p:cNvGrpSpPr>
          <p:nvPr/>
        </p:nvGrpSpPr>
        <p:grpSpPr bwMode="auto">
          <a:xfrm>
            <a:off x="5148263" y="2420938"/>
            <a:ext cx="533400" cy="381000"/>
            <a:chOff x="624" y="2784"/>
            <a:chExt cx="336" cy="240"/>
          </a:xfrm>
        </p:grpSpPr>
        <p:sp>
          <p:nvSpPr>
            <p:cNvPr id="22537" name="Oval 14"/>
            <p:cNvSpPr>
              <a:spLocks noChangeArrowheads="1"/>
            </p:cNvSpPr>
            <p:nvPr/>
          </p:nvSpPr>
          <p:spPr bwMode="auto">
            <a:xfrm>
              <a:off x="624" y="2832"/>
              <a:ext cx="192" cy="192"/>
            </a:xfrm>
            <a:prstGeom prst="ellipse">
              <a:avLst/>
            </a:prstGeom>
            <a:solidFill>
              <a:srgbClr val="6699FF"/>
            </a:solidFill>
            <a:ln w="38100">
              <a:solidFill>
                <a:srgbClr val="F5E61D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 altLang="ru-RU"/>
            </a:p>
          </p:txBody>
        </p:sp>
        <p:sp>
          <p:nvSpPr>
            <p:cNvPr id="22538" name="Line 15"/>
            <p:cNvSpPr>
              <a:spLocks noChangeShapeType="1"/>
            </p:cNvSpPr>
            <p:nvPr/>
          </p:nvSpPr>
          <p:spPr bwMode="auto">
            <a:xfrm flipV="1">
              <a:off x="816" y="2784"/>
              <a:ext cx="144" cy="96"/>
            </a:xfrm>
            <a:prstGeom prst="line">
              <a:avLst/>
            </a:prstGeom>
            <a:noFill/>
            <a:ln w="38100">
              <a:solidFill>
                <a:srgbClr val="F5E61D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2535" name="Picture 16" descr="03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4076700"/>
            <a:ext cx="185102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2753" name="Rectangle 17"/>
          <p:cNvSpPr>
            <a:spLocks noChangeArrowheads="1"/>
          </p:cNvSpPr>
          <p:nvPr/>
        </p:nvSpPr>
        <p:spPr bwMode="auto">
          <a:xfrm>
            <a:off x="5867400" y="1773238"/>
            <a:ext cx="1676400" cy="1524000"/>
          </a:xfrm>
          <a:prstGeom prst="rect">
            <a:avLst/>
          </a:prstGeom>
          <a:solidFill>
            <a:srgbClr val="6699FF"/>
          </a:solidFill>
          <a:ln w="28575">
            <a:solidFill>
              <a:srgbClr val="FAF4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Геном</a:t>
            </a:r>
            <a:endParaRPr lang="ru-RU" sz="320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715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214282" y="214290"/>
            <a:ext cx="8715436" cy="66437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u="sng" dirty="0" smtClean="0">
                <a:solidFill>
                  <a:schemeClr val="tx1"/>
                </a:solidFill>
              </a:rPr>
              <a:t>Причины мутаций, частота возникновения.</a:t>
            </a:r>
            <a:r>
              <a:rPr lang="ru-RU" sz="2800" u="sng" dirty="0" smtClean="0">
                <a:solidFill>
                  <a:schemeClr val="tx1"/>
                </a:solidFill>
              </a:rPr>
              <a:t/>
            </a:r>
            <a:br>
              <a:rPr lang="ru-RU" sz="2800" u="sng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По причинам возникновения различают спонтанные и индуцированные мутации.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Спонтанные (самопроизвольные) мутации</a:t>
            </a:r>
            <a:r>
              <a:rPr lang="ru-RU" sz="2000" dirty="0" smtClean="0">
                <a:solidFill>
                  <a:schemeClr val="tx1"/>
                </a:solidFill>
              </a:rPr>
              <a:t> возникают без видимых причин. В то же время, частота спонтанных мутаций зависит и от состояния организма. Например, в условиях стресса частота мутаций может повышаться.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Индуцированные мутации</a:t>
            </a:r>
            <a:r>
              <a:rPr lang="ru-RU" sz="2000" dirty="0" smtClean="0">
                <a:solidFill>
                  <a:schemeClr val="tx1"/>
                </a:solidFill>
              </a:rPr>
              <a:t> возникают под действием </a:t>
            </a:r>
            <a:r>
              <a:rPr lang="ru-RU" sz="2000" b="1" i="1" dirty="0" smtClean="0">
                <a:solidFill>
                  <a:schemeClr val="tx1"/>
                </a:solidFill>
              </a:rPr>
              <a:t>мутагенов</a:t>
            </a:r>
            <a:r>
              <a:rPr lang="ru-RU" sz="2000" dirty="0" smtClean="0">
                <a:solidFill>
                  <a:schemeClr val="tx1"/>
                </a:solidFill>
              </a:rPr>
              <a:t>. Различают несколько классов мутагенов: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  – </a:t>
            </a:r>
            <a:r>
              <a:rPr lang="ru-RU" sz="2000" b="1" dirty="0" smtClean="0">
                <a:solidFill>
                  <a:schemeClr val="tx1"/>
                </a:solidFill>
              </a:rPr>
              <a:t>Физические мутагены</a:t>
            </a:r>
            <a:r>
              <a:rPr lang="ru-RU" sz="2000" dirty="0" smtClean="0">
                <a:solidFill>
                  <a:schemeClr val="tx1"/>
                </a:solidFill>
              </a:rPr>
              <a:t>: ионизирующие излучения, тепловое излучение, ультрафиолетовое излучение.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  – </a:t>
            </a:r>
            <a:r>
              <a:rPr lang="ru-RU" sz="2000" b="1" dirty="0" smtClean="0">
                <a:solidFill>
                  <a:schemeClr val="tx1"/>
                </a:solidFill>
              </a:rPr>
              <a:t>Химические мутагены</a:t>
            </a:r>
            <a:r>
              <a:rPr lang="ru-RU" sz="2000" dirty="0" smtClean="0">
                <a:solidFill>
                  <a:schemeClr val="tx1"/>
                </a:solidFill>
              </a:rPr>
              <a:t>: аналоги азотистых оснований, альдегиды, нитриты, метилирующие агенты, гидроксиламин, ионы тяжелых металлов, некоторые лекарственные препараты и средства защиты растений.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 – </a:t>
            </a:r>
            <a:r>
              <a:rPr lang="ru-RU" sz="2000" b="1" dirty="0" smtClean="0">
                <a:solidFill>
                  <a:schemeClr val="tx1"/>
                </a:solidFill>
              </a:rPr>
              <a:t>Биологические мутагены</a:t>
            </a:r>
            <a:r>
              <a:rPr lang="ru-RU" sz="2000" dirty="0" smtClean="0">
                <a:solidFill>
                  <a:schemeClr val="tx1"/>
                </a:solidFill>
              </a:rPr>
              <a:t>: чистая ДНК, вирусы, антивирусные вакцины.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 – </a:t>
            </a:r>
            <a:r>
              <a:rPr lang="ru-RU" sz="2000" b="1" dirty="0" err="1" smtClean="0">
                <a:solidFill>
                  <a:schemeClr val="tx1"/>
                </a:solidFill>
              </a:rPr>
              <a:t>Аутомутагены</a:t>
            </a:r>
            <a:r>
              <a:rPr lang="ru-RU" sz="2000" dirty="0" smtClean="0">
                <a:solidFill>
                  <a:schemeClr val="tx1"/>
                </a:solidFill>
              </a:rPr>
              <a:t> – промежуточные продукты обмена веществ. Например, этиловый спирт сам по себе мутагеном не является. Однако в организме человека он окисляется до ацетальдегида, а это вещество уже является мутагеном.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45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smolmed.ru/wp-content/uploads/2014/12/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8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8794" y="142852"/>
            <a:ext cx="7215206" cy="1500198"/>
          </a:xfrm>
        </p:spPr>
        <p:txBody>
          <a:bodyPr>
            <a:normAutofit/>
          </a:bodyPr>
          <a:lstStyle/>
          <a:p>
            <a:r>
              <a:rPr lang="ru-RU" sz="6000" b="1" i="1" u="sng" dirty="0" smtClean="0">
                <a:solidFill>
                  <a:schemeClr val="bg1"/>
                </a:solidFill>
              </a:rPr>
              <a:t>Генные мутации</a:t>
            </a:r>
            <a:endParaRPr lang="ru-RU" sz="6000" b="1" i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87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85884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Arial" charset="0"/>
              </a:rPr>
              <a:t>Ахондроплазия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r>
              <a:rPr lang="ru-RU" sz="3100" dirty="0" smtClean="0"/>
              <a:t>(карликовость за счет недоразвития длинных костей)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214422"/>
            <a:ext cx="8786874" cy="2000264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Как правило, </a:t>
            </a:r>
            <a:r>
              <a:rPr lang="ru-RU" sz="2400" dirty="0" err="1" smtClean="0">
                <a:solidFill>
                  <a:schemeClr val="tx1"/>
                </a:solidFill>
              </a:rPr>
              <a:t>ахондроплазия</a:t>
            </a:r>
            <a:r>
              <a:rPr lang="ru-RU" sz="2400" dirty="0" smtClean="0">
                <a:solidFill>
                  <a:schemeClr val="tx1"/>
                </a:solidFill>
              </a:rPr>
              <a:t> является следствием мутации, которая появляется спонтанно. Также в группе риска те дети, чьи </a:t>
            </a:r>
            <a:r>
              <a:rPr lang="ru-RU" sz="2400" dirty="0" smtClean="0">
                <a:solidFill>
                  <a:srgbClr val="FF0000"/>
                </a:solidFill>
              </a:rPr>
              <a:t>родители имеют зрелый возраст </a:t>
            </a:r>
            <a:r>
              <a:rPr lang="ru-RU" sz="2400" dirty="0" smtClean="0">
                <a:solidFill>
                  <a:schemeClr val="tx1"/>
                </a:solidFill>
              </a:rPr>
              <a:t>(после 40 лет), в частности отцы.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6386" name="Picture 2" descr="http://bd.patent.su/2281000-2281999/images/rupatimage/0/2000000/2200000/2280000/2281000/2281047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069258"/>
            <a:ext cx="3857620" cy="3788742"/>
          </a:xfrm>
          <a:prstGeom prst="rect">
            <a:avLst/>
          </a:prstGeom>
          <a:noFill/>
        </p:spPr>
      </p:pic>
      <p:pic>
        <p:nvPicPr>
          <p:cNvPr id="16390" name="Picture 6" descr="http://www.studfiles.ru/html/2706/46/html_YasLstxyxy.OIyv/htmlconvd-JyZc4445x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071810"/>
            <a:ext cx="3786182" cy="378619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470025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latin typeface="Arial" charset="0"/>
              </a:rPr>
              <a:t>Расщепление верхней губы </a:t>
            </a:r>
            <a:br>
              <a:rPr lang="ru-RU" sz="4000" dirty="0" smtClean="0">
                <a:latin typeface="Arial" charset="0"/>
              </a:rPr>
            </a:br>
            <a:r>
              <a:rPr lang="ru-RU" sz="4000" dirty="0" smtClean="0">
                <a:latin typeface="Arial" charset="0"/>
              </a:rPr>
              <a:t>(«заячья губа»)</a:t>
            </a:r>
            <a:r>
              <a:rPr lang="ru-RU" dirty="0" smtClean="0">
                <a:latin typeface="Arial" charset="0"/>
              </a:rPr>
              <a:t/>
            </a:r>
            <a:br>
              <a:rPr lang="ru-RU" dirty="0" smtClean="0">
                <a:latin typeface="Arial" charset="0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1357298"/>
            <a:ext cx="4000528" cy="514353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Мутации TBX22-гена, вызывающие появление расщепления губы, могут провоцироваться </a:t>
            </a:r>
            <a:r>
              <a:rPr lang="ru-RU" sz="2000" dirty="0" smtClean="0">
                <a:solidFill>
                  <a:srgbClr val="FF0000"/>
                </a:solidFill>
              </a:rPr>
              <a:t>токсикозом, стрессами, злоупотреблением антибиотиками, радиационным или инфекционным воздействием, употреблением наркотиков, алкоголя или курением будущей матери</a:t>
            </a:r>
            <a:r>
              <a:rPr lang="ru-RU" sz="2000" dirty="0" smtClean="0">
                <a:solidFill>
                  <a:schemeClr val="tx1"/>
                </a:solidFill>
              </a:rPr>
              <a:t>. Особенно опасно действие этих факторов в первые 2 месяца беременности. Еще один фактор риска развития заячьей губы – поздние (после 35-40 лет) роды.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7410" name="Picture 2" descr="http://plast4you.ru/wp-content/uploads/2015/01/zai-gub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38624" y="2143116"/>
            <a:ext cx="4905376" cy="3266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3-tub-ru.yandex.net/i?id=398b846f9eef98275c0d8b847bfceeb5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charset="0"/>
              </a:rPr>
              <a:t>Полидактилия</a:t>
            </a:r>
            <a:br>
              <a:rPr lang="ru-RU" dirty="0" smtClean="0">
                <a:latin typeface="Arial" charset="0"/>
              </a:rPr>
            </a:br>
            <a:r>
              <a:rPr lang="ru-RU" sz="3100" dirty="0" smtClean="0">
                <a:latin typeface="Arial" charset="0"/>
              </a:rPr>
              <a:t>(увеличение кол-ва пальцев)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8858280" cy="3143272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tx1"/>
                </a:solidFill>
              </a:rPr>
              <a:t>основной причиной </a:t>
            </a:r>
            <a:r>
              <a:rPr lang="ru-RU" sz="3000" dirty="0" smtClean="0">
                <a:solidFill>
                  <a:srgbClr val="C00000"/>
                </a:solidFill>
              </a:rPr>
              <a:t>считается генетическая предрасположенность</a:t>
            </a:r>
            <a:r>
              <a:rPr lang="ru-RU" sz="3000" dirty="0" smtClean="0">
                <a:solidFill>
                  <a:schemeClr val="tx1"/>
                </a:solidFill>
              </a:rPr>
              <a:t>. Вероятность передачи аномалии по наследству составляет 50%.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http://i.piccy.info/i7/c2ee85feff42fef8fb1c2545fd6388a1/1-8-1000/48589858/24_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429000"/>
            <a:ext cx="4786314" cy="3197258"/>
          </a:xfrm>
          <a:prstGeom prst="rect">
            <a:avLst/>
          </a:prstGeom>
          <a:noFill/>
        </p:spPr>
      </p:pic>
      <p:pic>
        <p:nvPicPr>
          <p:cNvPr id="18436" name="Picture 4" descr="http://www.findingdulcinea.com/docroot/dulcinea/fd_images/news/health/2009/feb/12-Fingered-12-Toed-Baby-Born-With-Rare-Case-of-Polydactyly/news/0/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643314"/>
            <a:ext cx="3071834" cy="27397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1378</Words>
  <Application>Microsoft Office PowerPoint</Application>
  <PresentationFormat>Экран (4:3)</PresentationFormat>
  <Paragraphs>120</Paragraphs>
  <Slides>28</Slides>
  <Notes>1</Notes>
  <HiddenSlides>6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Тема Office</vt:lpstr>
      <vt:lpstr>Лист</vt:lpstr>
      <vt:lpstr>        «Раньше  считали, что судьба человека написана на звездах. Теперь мы знаем, что  она записана в его генах»                                         Джеймс Дюи  Уотсон, 1997   «Никто из нас генетически не совершенен.  Чем больше появляется  генетических тестов, тем с большей вероятностью каждый   находит у себя мутацию, предрасполагающую его  к  тому  или  иному заболеванию»                                              Фрэнсис Коллинз, 1996 </vt:lpstr>
      <vt:lpstr>Человечество и наследственная изменчивость</vt:lpstr>
      <vt:lpstr>Проект по биологии: Геном человека: вопросы и ответы.</vt:lpstr>
      <vt:lpstr>   Организм человека, все его ткани, системы и клетки - продукт взаимодействия окружающей среды и генома   </vt:lpstr>
      <vt:lpstr>Презентация PowerPoint</vt:lpstr>
      <vt:lpstr>Генные мутации</vt:lpstr>
      <vt:lpstr>Ахондроплазия (карликовость за счет недоразвития длинных костей)</vt:lpstr>
      <vt:lpstr>Расщепление верхней губы  («заячья губа») </vt:lpstr>
      <vt:lpstr>Полидактилия (увеличение кол-ва пальцев)</vt:lpstr>
      <vt:lpstr>Сиамские близнецы </vt:lpstr>
      <vt:lpstr>Хромосомные мутации</vt:lpstr>
      <vt:lpstr>Синдром«Кошачьего крика» (Характерный плач,                                         напоминающий кошачий крик) </vt:lpstr>
      <vt:lpstr>Геномные мутации</vt:lpstr>
      <vt:lpstr>Синдром Дауна (47 хромосом)</vt:lpstr>
      <vt:lpstr>Презентация PowerPoint</vt:lpstr>
      <vt:lpstr>Синдром Шерешевского-Тернера (45 хромосом – отсутствует одна половая хромосома (Х0))   </vt:lpstr>
      <vt:lpstr>Синдром Клайнфельтера 47 хромосом – лишняя Х-хромосома – ХХY (может быть ХХХY)</vt:lpstr>
      <vt:lpstr>Синдром Патау  Одна лишняя аутосома – трисомия 13.</vt:lpstr>
      <vt:lpstr>Практическая часть</vt:lpstr>
      <vt:lpstr>Нормальные хромосомы лука</vt:lpstr>
      <vt:lpstr>Презентация PowerPoint</vt:lpstr>
      <vt:lpstr>Презентация PowerPoint</vt:lpstr>
      <vt:lpstr>Презентация PowerPoint</vt:lpstr>
      <vt:lpstr>НОВОЕ   В  ГЕНОМЕ  ЧЕЛОВЕКА   2014</vt:lpstr>
      <vt:lpstr>Как генетика изменит медицину через 50 лет </vt:lpstr>
      <vt:lpstr>Интересные факты</vt:lpstr>
      <vt:lpstr>1. Лень Некоторые люди бывают просто патологически ленивы. Недавно исследователи обнаружили, что в поведении таких людей виновато не столько плохое воспитание, сколько специальный набор генов. Учёные сравнивали две группы крыс, в одну из которых отбирали самых активных особей, а в другую — самых ленивых. Изучение их потомства выявило различия на генетическом уровне. </vt:lpstr>
      <vt:lpstr>3. Предрасположенность к вредным привычкам Наркомания, алкоголизм, курение — это не только социальные проблемы, но и медицинские. Люди, моментально попадающие в зависимость от пагубных пристрастий, имеют к ним генетическую предрасположенность. Например, вероятность того, что человек начнёт курить, на 75% диктуется его генетическими особенностями.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Мутации</dc:title>
  <dc:creator>Uzer</dc:creator>
  <cp:lastModifiedBy>Uzer</cp:lastModifiedBy>
  <cp:revision>61</cp:revision>
  <dcterms:modified xsi:type="dcterms:W3CDTF">2020-11-10T12:00:59Z</dcterms:modified>
</cp:coreProperties>
</file>