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6" r:id="rId3"/>
    <p:sldId id="297" r:id="rId4"/>
    <p:sldId id="299" r:id="rId5"/>
    <p:sldId id="298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B4870-E8D9-4305-B99C-1DC10B88D68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DEB9F-8377-42E2-95CE-A773A2FAB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7175" name="Picture 7" descr="C:\Documents and Settings\User\Рабочий стол\Продукты питания\80679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0"/>
            <a:ext cx="8358214" cy="7143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221455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«Варим кашку»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Логопедическое занятие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 с ОНР старшей группы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теме «Продукты»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37861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Козырева Н.И.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«Детский сад №162»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Нижний Новгород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Детский сад\Desktop\Продукты питания\mannaja-kascha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000108"/>
            <a:ext cx="6554436" cy="4943918"/>
          </a:xfrm>
          <a:prstGeom prst="rect">
            <a:avLst/>
          </a:prstGeom>
          <a:noFill/>
        </p:spPr>
      </p:pic>
      <p:pic>
        <p:nvPicPr>
          <p:cNvPr id="4" name="Picture 4" descr="C:\Documents and Settings\User\Рабочий стол\Продукты питания\0950e671a60c8be565118949d6a5a1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000108"/>
            <a:ext cx="7388556" cy="4929222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2714612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«Варим кашку» </a:t>
            </a: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14480" y="6243627"/>
            <a:ext cx="7072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кашу можно приготовить из манной крупы?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6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Детский сад\Desktop\Продукты питания\1250217_83863-640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1050" y="785794"/>
            <a:ext cx="6704992" cy="5305793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Продукты питания\dZ-2O_gmtZ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714356"/>
            <a:ext cx="7362982" cy="550072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728" y="171397"/>
            <a:ext cx="72866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кашу можно приготовить из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гречки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6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Детский сад\Desktop\Продукты питания\mr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663" y="785794"/>
            <a:ext cx="7064708" cy="5072098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Продукты питания\1c954e7dde0512c4938467a951dd20a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785794"/>
            <a:ext cx="7329698" cy="5214974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000232" y="242835"/>
            <a:ext cx="614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кашу можно приготовить из риса?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6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Детский сад\Desktop\Продукты питания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071546"/>
            <a:ext cx="7200915" cy="4800610"/>
          </a:xfrm>
          <a:prstGeom prst="rect">
            <a:avLst/>
          </a:prstGeom>
          <a:noFill/>
        </p:spPr>
      </p:pic>
      <p:pic>
        <p:nvPicPr>
          <p:cNvPr id="4" name="Picture 5" descr="C:\Documents and Settings\User\Рабочий стол\Продукты питания\recipes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714356"/>
            <a:ext cx="7358114" cy="5509388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15769" y="214290"/>
            <a:ext cx="4749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кашу можно приготовить из пшена?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6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User\Рабочий стол\Продукты питания\page-old-grunge-notebook-6268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Детский сад\Desktop\Продукты питания\get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71546"/>
            <a:ext cx="7067599" cy="4643470"/>
          </a:xfrm>
          <a:prstGeom prst="rect">
            <a:avLst/>
          </a:prstGeom>
          <a:noFill/>
        </p:spPr>
      </p:pic>
      <p:pic>
        <p:nvPicPr>
          <p:cNvPr id="6147" name="Picture 3" descr="C:\Users\Детский сад\Desktop\Продукты питания\00079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785794"/>
            <a:ext cx="7620000" cy="50577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67505" y="285728"/>
            <a:ext cx="4527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кашу можно приготовить из овса?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78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Теремок</cp:lastModifiedBy>
  <cp:revision>97</cp:revision>
  <dcterms:created xsi:type="dcterms:W3CDTF">2016-03-27T13:13:54Z</dcterms:created>
  <dcterms:modified xsi:type="dcterms:W3CDTF">2020-11-10T12:06:44Z</dcterms:modified>
</cp:coreProperties>
</file>