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8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2FBCE-3120-422B-8FCF-D8F3352F66F7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37E7-CD34-46F4-9857-CC1CA3F70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8ED5D-5F4E-4129-AC53-888CF1DA245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612BC-0864-4106-A71C-EEA9278F7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ED3EF-A6C6-4468-99AA-E99E93A5217C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82554-F3AE-489A-9491-EF057F43C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84B6B-0CC4-4D21-8908-6E336C441E97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760A6-C4F0-4A68-8994-9562CFFE0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42348-BFA9-42EC-A3F0-D9C2A83C0DAB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4FB2-04EF-4976-BF25-05FF7F7F0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AB1F7-8976-4730-906E-1F8A91E8FEA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88C57-FB55-48DD-B2D8-34483D100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E2422-BE99-466C-A927-E78E4AA74B3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68EB3-8796-4910-ACD3-A9D2F91C2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0EFED-E783-4088-ABD9-DC192FDB3EA2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9B9B2-7640-4642-8FA0-80560FDCC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2F0F3-CA94-478F-94E7-975DA42AE2D4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83CF-863C-42E4-B742-118DE8D79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B07C4-2A58-4ECE-BE3D-ED31CE67F3E2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2BE6F-A82B-4E1D-B79B-A7D641C52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7FEAE-91DE-49A5-AFEE-A50C554AD3A4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B3D22-A95B-430C-B3E1-273ED3A3C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016ACFC-EBCC-487C-A2E8-11F807FB80BF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CA3D92D-1FBD-493D-9845-70B6DCA44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Jennifer Lopez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22775" cy="456565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sz="2800" smtClean="0"/>
              <a:t>Jennifer Lopez (or J. Lo) is a highly successful actor, singer and dancer. Her new albums</a:t>
            </a:r>
            <a:r>
              <a:rPr lang="ru-RU" sz="2800" smtClean="0"/>
              <a:t> </a:t>
            </a:r>
            <a:r>
              <a:rPr lang="en-US" sz="2800" smtClean="0"/>
              <a:t>usually go straight to the top.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6628" y="3501016"/>
            <a:ext cx="4212000" cy="264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satMod val="150000"/>
                  </a:schemeClr>
                </a:solidFill>
              </a:rPr>
              <a:t>Time off 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241300" y="1700213"/>
            <a:ext cx="8229600" cy="4625975"/>
          </a:xfrm>
        </p:spPr>
        <p:txBody>
          <a:bodyPr/>
          <a:lstStyle/>
          <a:p>
            <a:pPr marL="117475" indent="0">
              <a:buFont typeface="Wingdings 2" pitchFamily="18" charset="2"/>
              <a:buNone/>
            </a:pPr>
            <a:r>
              <a:rPr lang="en-US" sz="2800" smtClean="0"/>
              <a:t>When J. Lo isn't working on of a film or making a record, her lifestyle is very different. «When I've got time off, I'm quite happy to go out.»</a:t>
            </a:r>
            <a:endParaRPr lang="ru-RU" sz="2800" smtClean="0"/>
          </a:p>
          <a:p>
            <a:pPr marL="117475" indent="0">
              <a:buFont typeface="Wingdings 2" pitchFamily="18" charset="2"/>
              <a:buNone/>
            </a:pPr>
            <a:r>
              <a:rPr lang="en-US" sz="2800" smtClean="0"/>
              <a:t>«I love New York restaurants and I often go clubbing afterwards.»</a:t>
            </a:r>
            <a:endParaRPr lang="ru-RU" sz="2800" smtClean="0"/>
          </a:p>
          <a:p>
            <a:pPr marL="117475" indent="0">
              <a:buFont typeface="Wingdings 2" pitchFamily="18" charset="2"/>
              <a:buNone/>
            </a:pPr>
            <a:r>
              <a:rPr lang="en-US" sz="2800" smtClean="0"/>
              <a:t>«I love dancing. I sometimes</a:t>
            </a:r>
            <a:endParaRPr lang="ru-RU" sz="2800" smtClean="0"/>
          </a:p>
          <a:p>
            <a:pPr marL="117475" indent="0">
              <a:buFont typeface="Wingdings 2" pitchFamily="18" charset="2"/>
              <a:buNone/>
            </a:pPr>
            <a:r>
              <a:rPr lang="en-US" sz="2800" smtClean="0"/>
              <a:t> dance until three o'clock </a:t>
            </a:r>
            <a:endParaRPr lang="ru-RU" sz="2800" smtClean="0"/>
          </a:p>
          <a:p>
            <a:pPr marL="117475" indent="0">
              <a:buFont typeface="Wingdings 2" pitchFamily="18" charset="2"/>
              <a:buNone/>
            </a:pPr>
            <a:r>
              <a:rPr lang="en-US" sz="2800" smtClean="0"/>
              <a:t>in the morning!»</a:t>
            </a:r>
            <a:endParaRPr lang="ru-RU" sz="280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9350" y="3460750"/>
            <a:ext cx="324008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</TotalTime>
  <Words>96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Corbel</vt:lpstr>
      <vt:lpstr>Wingdings</vt:lpstr>
      <vt:lpstr>Wingdings 2</vt:lpstr>
      <vt:lpstr>Wingdings 3</vt:lpstr>
      <vt:lpstr>Модульная</vt:lpstr>
      <vt:lpstr>Jennifer Lopez </vt:lpstr>
      <vt:lpstr>Time off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Lenovo</cp:lastModifiedBy>
  <cp:revision>9</cp:revision>
  <dcterms:created xsi:type="dcterms:W3CDTF">2020-11-10T08:37:11Z</dcterms:created>
  <dcterms:modified xsi:type="dcterms:W3CDTF">2020-11-10T20:06:31Z</dcterms:modified>
</cp:coreProperties>
</file>