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8CE54-68E2-4855-98B0-980617C5589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B9810-E5C3-499C-B9C7-B426D4E0A2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8CE54-68E2-4855-98B0-980617C5589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B9810-E5C3-499C-B9C7-B426D4E0A2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8CE54-68E2-4855-98B0-980617C5589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B9810-E5C3-499C-B9C7-B426D4E0A2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8CE54-68E2-4855-98B0-980617C5589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B9810-E5C3-499C-B9C7-B426D4E0A2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8CE54-68E2-4855-98B0-980617C5589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B9810-E5C3-499C-B9C7-B426D4E0A2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8CE54-68E2-4855-98B0-980617C5589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B9810-E5C3-499C-B9C7-B426D4E0A2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8CE54-68E2-4855-98B0-980617C5589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B9810-E5C3-499C-B9C7-B426D4E0A2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8CE54-68E2-4855-98B0-980617C5589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B9810-E5C3-499C-B9C7-B426D4E0A2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8CE54-68E2-4855-98B0-980617C5589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B9810-E5C3-499C-B9C7-B426D4E0A2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8CE54-68E2-4855-98B0-980617C5589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B9810-E5C3-499C-B9C7-B426D4E0A2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8CE54-68E2-4855-98B0-980617C5589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B9810-E5C3-499C-B9C7-B426D4E0A2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18CE54-68E2-4855-98B0-980617C5589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1B9810-E5C3-499C-B9C7-B426D4E0A2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depositphotos_3777476-stock-illustration-frame-of-vegetables-and-herb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67744" y="908720"/>
            <a:ext cx="468052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Презентация проекта: </a:t>
            </a:r>
          </a:p>
          <a:p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63688" y="1916832"/>
            <a:ext cx="5832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«Маленькие огородники»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00192" y="4653136"/>
            <a:ext cx="25922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Выполнила: воспитатель гр.раннего возраста 1КК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Аверина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Элла Александровна.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75856" y="6237312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Владикавказ 2020</a:t>
            </a:r>
            <a:endParaRPr lang="ru-RU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epositphotos_2320500-stock-illustration-vegetable-fram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2411760" y="1052736"/>
            <a:ext cx="4392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u="sng" dirty="0" smtClean="0">
                <a:latin typeface="Times New Roman" pitchFamily="18" charset="0"/>
                <a:cs typeface="Times New Roman" pitchFamily="18" charset="0"/>
              </a:rPr>
              <a:t>Рисование: «Лучок».</a:t>
            </a:r>
            <a:endParaRPr lang="ru-RU" sz="3200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MG-20190516-WA006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60232" y="3068960"/>
            <a:ext cx="2483768" cy="34627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IMG-20190516-WA0066.jpg"/>
          <p:cNvPicPr>
            <a:picLocks noChangeAspect="1"/>
          </p:cNvPicPr>
          <p:nvPr/>
        </p:nvPicPr>
        <p:blipFill>
          <a:blip r:embed="rId4" cstate="print"/>
          <a:srcRect l="14175" r="16526" b="22105"/>
          <a:stretch>
            <a:fillRect/>
          </a:stretch>
        </p:blipFill>
        <p:spPr>
          <a:xfrm>
            <a:off x="2771800" y="1628800"/>
            <a:ext cx="3867662" cy="27877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-20190516-WA007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9512" y="3305605"/>
            <a:ext cx="2664296" cy="35523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epositphotos_2320500-stock-illustration-vegetable-fram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835696" y="1052736"/>
            <a:ext cx="47525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u="sng" dirty="0">
                <a:latin typeface="Times New Roman" pitchFamily="18" charset="0"/>
                <a:cs typeface="Times New Roman" pitchFamily="18" charset="0"/>
              </a:rPr>
              <a:t>Пословицы о луке: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87624" y="1700808"/>
            <a:ext cx="5400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Лук от семи недугов лечит.</a:t>
            </a: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Лук и мёд кашель быстро уйдёт.</a:t>
            </a: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Лук - добро и в бою и во щах.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139952" y="2852936"/>
            <a:ext cx="3888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u="sng" dirty="0" smtClean="0">
                <a:latin typeface="Times New Roman" pitchFamily="18" charset="0"/>
                <a:cs typeface="Times New Roman" pitchFamily="18" charset="0"/>
              </a:rPr>
              <a:t>Загадки про лук:</a:t>
            </a:r>
            <a:endParaRPr lang="ru-RU" sz="3200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23928" y="3717032"/>
            <a:ext cx="367240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Сидит дед - во сто шуб одет, </a:t>
            </a: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Кто его раздевает, </a:t>
            </a: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Тот слезы проливает. </a:t>
            </a: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(Лук) </a:t>
            </a: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Прежде чем его мы съели, </a:t>
            </a: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Все наплакаться успели. </a:t>
            </a: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( Лук)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epositphotos_2320500-stock-illustration-vegetable-fram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115616" y="1052736"/>
            <a:ext cx="67687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u="sng" dirty="0">
                <a:latin typeface="Times New Roman" pitchFamily="18" charset="0"/>
                <a:cs typeface="Times New Roman" pitchFamily="18" charset="0"/>
              </a:rPr>
              <a:t>Коллективная аппликация </a:t>
            </a:r>
            <a:r>
              <a:rPr lang="ru-RU" sz="3200" b="1" i="1" u="sng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200" b="1" i="1" u="sng" dirty="0">
                <a:latin typeface="Times New Roman" pitchFamily="18" charset="0"/>
                <a:cs typeface="Times New Roman" pitchFamily="18" charset="0"/>
              </a:rPr>
              <a:t>«Луковая грядка»</a:t>
            </a:r>
            <a:endParaRPr lang="ru-RU" sz="3200" i="1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MG-20190516-WA0007.jpg"/>
          <p:cNvPicPr>
            <a:picLocks noChangeAspect="1"/>
          </p:cNvPicPr>
          <p:nvPr/>
        </p:nvPicPr>
        <p:blipFill>
          <a:blip r:embed="rId3" cstate="print"/>
          <a:srcRect r="11235"/>
          <a:stretch>
            <a:fillRect/>
          </a:stretch>
        </p:blipFill>
        <p:spPr>
          <a:xfrm>
            <a:off x="1547664" y="2204864"/>
            <a:ext cx="6192688" cy="40111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epositphotos_2320500-stock-illustration-vegetable-fram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IMG-20190516-WA002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1268760"/>
            <a:ext cx="2787774" cy="3717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-20190516-WA002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55976" y="1412776"/>
            <a:ext cx="3165816" cy="42210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epositphotos_2320500-stock-illustration-vegetable-fram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IMG-20190516-WA008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6" y="1556792"/>
            <a:ext cx="5952661" cy="4464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123728" y="980728"/>
            <a:ext cx="4464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u="sng" dirty="0" smtClean="0">
                <a:latin typeface="Times New Roman" pitchFamily="18" charset="0"/>
                <a:cs typeface="Times New Roman" pitchFamily="18" charset="0"/>
              </a:rPr>
              <a:t>Наша грядка.</a:t>
            </a:r>
            <a:endParaRPr lang="ru-RU" sz="3200" b="1" i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epositphotos_2320500-stock-illustration-vegetable-fram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2051720" y="1124744"/>
            <a:ext cx="58326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u="sng" dirty="0" smtClean="0">
                <a:latin typeface="Times New Roman" pitchFamily="18" charset="0"/>
                <a:cs typeface="Times New Roman" pitchFamily="18" charset="0"/>
              </a:rPr>
              <a:t>Работа с родителями.</a:t>
            </a:r>
            <a:endParaRPr lang="ru-RU" sz="3200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MG-20190516-WA006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7096" y="2060848"/>
            <a:ext cx="3132348" cy="4176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-20190521-WA003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8024" y="2060847"/>
            <a:ext cx="2952328" cy="40530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epositphotos_2320500-stock-illustration-vegetable-fram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80528" y="260648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115616" y="2132856"/>
            <a:ext cx="640871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1) Дети узнали о том, что лук – источник витаминов.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2) Дети познакомились  с процессом посадки лука и научились выполнять простейшие трудовые операции, необходимые при этом.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3) У детей сформировались  знания и представления о росте зеленого лука в комнатных условиях как в контейнере с почвой, так и в стакане с водой.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4) У детей обогатился словарный запас за счёт слов (донце, луковица, шелуха).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5) Познакомились  с поговорками, пословицами, загадками, стихами о луке.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6) Узнали,  где и в каких целях можно использовать лук.</a:t>
            </a:r>
          </a:p>
          <a:p>
            <a:endParaRPr lang="ru-RU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555776" y="1268760"/>
            <a:ext cx="4392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u="sng" dirty="0" smtClean="0">
                <a:latin typeface="Times New Roman" pitchFamily="18" charset="0"/>
                <a:cs typeface="Times New Roman" pitchFamily="18" charset="0"/>
              </a:rPr>
              <a:t>Результат проекта:</a:t>
            </a:r>
            <a:endParaRPr lang="ru-RU" sz="3200" b="1" i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epositphotos_2320500-stock-illustration-vegetable-fram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699792" y="620688"/>
            <a:ext cx="4320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u="sng" dirty="0" smtClean="0">
                <a:latin typeface="Times New Roman" pitchFamily="18" charset="0"/>
                <a:cs typeface="Times New Roman" pitchFamily="18" charset="0"/>
              </a:rPr>
              <a:t>Актуальность.</a:t>
            </a:r>
            <a:endParaRPr lang="ru-RU" sz="4000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3608" y="1412776"/>
            <a:ext cx="6912768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  <a:p>
            <a:r>
              <a:rPr lang="ru-RU" dirty="0"/>
              <a:t>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нынешнем мире проблемы экологии стоят на одном из ведущих мест, и на данный момент главной задачей является воспитание экологически грамотного человека.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В воспитании и обучении детей дошкольного возраста используется много приемов и методов для решения этой задачи, но наиболее перспективным является метод проектной деятельности. В проекте участвуют как дети, так и их родители.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Для решения поставленной цели дети используют знания и навыки, приобретенные в различных видах деятельности, что естественно способствует всестороннему развитию самого ребенка, формирует навыки сотрудничества.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epositphotos_2320500-stock-illustration-vegetable-fram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043608" y="3861048"/>
            <a:ext cx="7056784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Расширение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знания детей о том, как сажают лук и ухаживают за луковицами; активизировать у ребенка инициативу, внимание и память, обогащение словарного запаса ребенка, привлечь к работе проекта детей, воспитателей, родителей.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83768" y="3140968"/>
            <a:ext cx="3096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u="sng" dirty="0" smtClean="0">
                <a:latin typeface="Times New Roman" pitchFamily="18" charset="0"/>
                <a:cs typeface="Times New Roman" pitchFamily="18" charset="0"/>
              </a:rPr>
              <a:t>Цель проекта: </a:t>
            </a:r>
            <a:endParaRPr lang="ru-RU" sz="3200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15616" y="1772816"/>
            <a:ext cx="67687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ознавательно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исследовательский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проект для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детей группы раннего возраста.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u="sng" dirty="0">
                <a:latin typeface="Times New Roman" pitchFamily="18" charset="0"/>
                <a:cs typeface="Times New Roman" pitchFamily="18" charset="0"/>
              </a:rPr>
              <a:t>Продолжительность: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краткосрочный.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43808" y="908720"/>
            <a:ext cx="3888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u="sng" dirty="0" smtClean="0">
                <a:latin typeface="Times New Roman" pitchFamily="18" charset="0"/>
                <a:cs typeface="Times New Roman" pitchFamily="18" charset="0"/>
              </a:rPr>
              <a:t>Вид проекта: </a:t>
            </a:r>
            <a:endParaRPr lang="ru-RU" sz="3200" b="1" i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epositphotos_2320500-stock-illustration-vegetable-fram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2195736" y="908720"/>
            <a:ext cx="2376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u="sng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3200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3608" y="1556792"/>
            <a:ext cx="705678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1) Знакомство детей с процессом посадки лука. Воспитание у детей желания участвовать в трудовой деятельности.</a:t>
            </a: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2) Закрепить представления о луке, особенностях внешнего строения, находить «донце» с корнями и верхушку;</a:t>
            </a: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3) Вызвать у детей интерес к конкретному объекту- луку, через стихи, загадки, проектно- исследовательскую деятельность.</a:t>
            </a: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4) Наблюдать за изменениями роста луковиц в стакане воды и в контейнере с почвой.</a:t>
            </a: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5) Учить детей ежедневно ухаживать за луком в комнатных условиях.</a:t>
            </a: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6) Привлечение родителей к активному участию в проекте. Заинтересовать их жизнью детского сада.</a:t>
            </a: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7) Научить детей видеть результат своего труда.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epositphotos_2320500-stock-illustration-vegetable-fram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331640" y="980728"/>
            <a:ext cx="73448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u="sng" dirty="0">
                <a:latin typeface="Times New Roman" pitchFamily="18" charset="0"/>
                <a:cs typeface="Times New Roman" pitchFamily="18" charset="0"/>
              </a:rPr>
              <a:t>1 ЭТАП  - ПОДГОТОВИТЕЛЬНЫЙ 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99592" y="1844824"/>
            <a:ext cx="770485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1) Знакомство родителей с идеей проекта.</a:t>
            </a: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2) Подбор художественной литературы: поговорки, стихи, сказки, загадки о луке.</a:t>
            </a: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3) Подборка иллюстративного и демонстрационного материала о луке. </a:t>
            </a: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4) Подготовка почвы для посадки лука.</a:t>
            </a: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5) Подготовка посадочного материала (луковицы).</a:t>
            </a: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6) Приобретение лотка и стаканчиков для посадки лука.</a:t>
            </a: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7) Создание дидактических игр «Вершки – корешки», разрезные картинки «Овощи, фрукты, ягоды».</a:t>
            </a: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8) Консультация для родителей «Польза лука».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epositphotos_2320500-stock-illustration-vegetable-fram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907704" y="836712"/>
            <a:ext cx="5112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u="sng" dirty="0">
                <a:latin typeface="Times New Roman" pitchFamily="18" charset="0"/>
                <a:cs typeface="Times New Roman" pitchFamily="18" charset="0"/>
              </a:rPr>
              <a:t>2 ЭТАП </a:t>
            </a:r>
            <a:r>
              <a:rPr lang="ru-RU" sz="3200" b="1" i="1" u="sng" dirty="0" smtClean="0">
                <a:latin typeface="Times New Roman" pitchFamily="18" charset="0"/>
                <a:cs typeface="Times New Roman" pitchFamily="18" charset="0"/>
              </a:rPr>
              <a:t>– ОСНОВНОЙ.</a:t>
            </a:r>
            <a:endParaRPr lang="ru-RU" sz="3200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72816"/>
            <a:ext cx="748883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1) Рассматривание и изучение посадочного материала;</a:t>
            </a: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2) Опытно-экспериментальная деятельность: «Строение лука», «Вкус и луковые слёзы».</a:t>
            </a: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3) Беседа «Что нужно растениям для роста?».</a:t>
            </a: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4) Загадывание загадок, чтение стихотворений о луке.</a:t>
            </a: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5) Совместная деятельность: посадка лука и уход за всходами.</a:t>
            </a: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6) Продуктивные виды деятельности: «</a:t>
            </a:r>
            <a:r>
              <a:rPr lang="ru-RU" sz="2000" b="1" i="1" dirty="0" err="1">
                <a:latin typeface="Times New Roman" pitchFamily="18" charset="0"/>
                <a:cs typeface="Times New Roman" pitchFamily="18" charset="0"/>
              </a:rPr>
              <a:t>Лучок.Лук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» (лепка, рисование).</a:t>
            </a: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7) Дидактические игры : «Вершки - корешки», разрезные картинки «Овощи, фрукты, ягоды», «Разложи по порядку».</a:t>
            </a: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8) Домашнее задание родителям и детям – просмотр и обсуждение мультфильма «</a:t>
            </a:r>
            <a:r>
              <a:rPr lang="ru-RU" sz="2000" b="1" i="1" dirty="0" err="1">
                <a:latin typeface="Times New Roman" pitchFamily="18" charset="0"/>
                <a:cs typeface="Times New Roman" pitchFamily="18" charset="0"/>
              </a:rPr>
              <a:t>Лунтик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. Лук»;  нарисовать пословицу о луке</a:t>
            </a: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9) Коллективная аппликация  «Луковая грядка».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epositphotos_2320500-stock-illustration-vegetable-fram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547664" y="1052736"/>
            <a:ext cx="6912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u="sng" dirty="0">
                <a:latin typeface="Times New Roman" pitchFamily="18" charset="0"/>
                <a:cs typeface="Times New Roman" pitchFamily="18" charset="0"/>
              </a:rPr>
              <a:t>3 ЭТАП - ЗАКЛЮЧИТЕЛЬНЫЙ</a:t>
            </a:r>
            <a:endParaRPr lang="ru-RU" sz="3200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31640" y="2204864"/>
            <a:ext cx="66247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1) Выставка коллективной работы «Лучок наш дружок».</a:t>
            </a: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2) Угощаемся луком с нашего чудо – огорода.</a:t>
            </a: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3) Игра средней подвижности «Расти, лучок!».</a:t>
            </a: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4) Выставка родительских рисунков «Пословица о луке».</a:t>
            </a: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5) Презентация на тему «Маленькие огородники».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epositphotos_2320500-stock-illustration-vegetable-fram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691680" y="908720"/>
            <a:ext cx="42484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u="sng" dirty="0" smtClean="0">
                <a:latin typeface="Times New Roman" pitchFamily="18" charset="0"/>
                <a:cs typeface="Times New Roman" pitchFamily="18" charset="0"/>
              </a:rPr>
              <a:t>Посадка лука:</a:t>
            </a:r>
            <a:endParaRPr lang="ru-RU" sz="3200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IMG-20190516-WA008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1772816"/>
            <a:ext cx="5052053" cy="3789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IMG-20190516-WA006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80112" y="1772816"/>
            <a:ext cx="3132348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epositphotos_2320500-stock-illustration-vegetable-fram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2339752" y="1052736"/>
            <a:ext cx="4968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u="sng" dirty="0" smtClean="0">
                <a:latin typeface="Times New Roman" pitchFamily="18" charset="0"/>
                <a:cs typeface="Times New Roman" pitchFamily="18" charset="0"/>
              </a:rPr>
              <a:t>Лепка: «Лук для борща».</a:t>
            </a:r>
            <a:endParaRPr lang="ru-RU" sz="3200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MG-20190516-WA008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47664" y="1916832"/>
            <a:ext cx="5616624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756</Words>
  <Application>Microsoft Office PowerPoint</Application>
  <PresentationFormat>Экран (4:3)</PresentationFormat>
  <Paragraphs>74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Win7</cp:lastModifiedBy>
  <cp:revision>12</cp:revision>
  <dcterms:created xsi:type="dcterms:W3CDTF">2020-11-08T21:16:43Z</dcterms:created>
  <dcterms:modified xsi:type="dcterms:W3CDTF">2020-11-10T07:45:53Z</dcterms:modified>
</cp:coreProperties>
</file>