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4" r:id="rId8"/>
    <p:sldId id="265" r:id="rId9"/>
    <p:sldId id="267"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10.11.2020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10.11.2020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10.11.2020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10.11.2020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10.11.2020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4C71EC6-210F-42DE-9C53-41977AD35B3D}" type="datetimeFigureOut">
              <a:rPr lang="ru-RU" smtClean="0"/>
              <a:t>10.11.2020</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15616" y="1052736"/>
            <a:ext cx="6967736" cy="1524000"/>
          </a:xfrm>
        </p:spPr>
        <p:txBody>
          <a:bodyPr/>
          <a:lstStyle/>
          <a:p>
            <a:r>
              <a:rPr lang="ru-RU" dirty="0" err="1" smtClean="0"/>
              <a:t>Скиппинг</a:t>
            </a:r>
            <a:r>
              <a:rPr lang="ru-RU" dirty="0" smtClean="0"/>
              <a:t> в школе</a:t>
            </a:r>
            <a:endParaRPr lang="ru-RU" dirty="0"/>
          </a:p>
        </p:txBody>
      </p:sp>
      <p:sp>
        <p:nvSpPr>
          <p:cNvPr id="3" name="Подзаголовок 2"/>
          <p:cNvSpPr>
            <a:spLocks noGrp="1"/>
          </p:cNvSpPr>
          <p:nvPr>
            <p:ph type="subTitle" idx="1"/>
          </p:nvPr>
        </p:nvSpPr>
        <p:spPr>
          <a:xfrm>
            <a:off x="762000" y="6237312"/>
            <a:ext cx="8274496" cy="432048"/>
          </a:xfrm>
        </p:spPr>
        <p:txBody>
          <a:bodyPr>
            <a:normAutofit/>
          </a:bodyPr>
          <a:lstStyle/>
          <a:p>
            <a:pPr algn="r"/>
            <a:r>
              <a:rPr lang="ru-RU" sz="1800" b="1" dirty="0" smtClean="0">
                <a:solidFill>
                  <a:schemeClr val="tx1"/>
                </a:solidFill>
              </a:rPr>
              <a:t>Подготовила : учитель физической культуры Попова Е.В</a:t>
            </a:r>
            <a:r>
              <a:rPr lang="ru-RU" sz="1800" b="1" dirty="0" smtClean="0"/>
              <a:t>. </a:t>
            </a:r>
            <a:endParaRPr lang="ru-RU" sz="18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463458"/>
            <a:ext cx="3438525"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4139952" y="3140968"/>
            <a:ext cx="4680520" cy="2585323"/>
          </a:xfrm>
          <a:prstGeom prst="rect">
            <a:avLst/>
          </a:prstGeom>
        </p:spPr>
        <p:txBody>
          <a:bodyPr wrap="square">
            <a:spAutoFit/>
          </a:bodyPr>
          <a:lstStyle/>
          <a:p>
            <a:pPr algn="just"/>
            <a:r>
              <a:rPr lang="ru-RU" b="1" dirty="0"/>
              <a:t>Одним из эффективных, инновационных способов активизации и повышения интереса учащихся к урокам физической культуры является применение на уроках такого вида спорта, как </a:t>
            </a:r>
            <a:r>
              <a:rPr lang="ru-RU" b="1" dirty="0" err="1"/>
              <a:t>скиппинг</a:t>
            </a:r>
            <a:r>
              <a:rPr lang="ru-RU" b="1" dirty="0"/>
              <a:t>. Это особый вид физической деятельности человека, который слагается из разнообразных прыжков с использованием специфического инвентаря - скакалки.</a:t>
            </a:r>
          </a:p>
        </p:txBody>
      </p:sp>
    </p:spTree>
    <p:extLst>
      <p:ext uri="{BB962C8B-B14F-4D97-AF65-F5344CB8AC3E}">
        <p14:creationId xmlns:p14="http://schemas.microsoft.com/office/powerpoint/2010/main" val="3424011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20689"/>
            <a:ext cx="8136904" cy="1754326"/>
          </a:xfrm>
          <a:prstGeom prst="rect">
            <a:avLst/>
          </a:prstGeom>
        </p:spPr>
        <p:txBody>
          <a:bodyPr wrap="square">
            <a:spAutoFit/>
          </a:bodyPr>
          <a:lstStyle/>
          <a:p>
            <a:pPr algn="just"/>
            <a:r>
              <a:rPr lang="ru-RU" b="1" dirty="0"/>
              <a:t>Название “</a:t>
            </a:r>
            <a:r>
              <a:rPr lang="ru-RU" b="1" dirty="0" err="1"/>
              <a:t>skipping</a:t>
            </a:r>
            <a:r>
              <a:rPr lang="ru-RU" b="1" dirty="0"/>
              <a:t>” происходит от английского “скип” - прыгать, подпрыгивать. </a:t>
            </a:r>
            <a:r>
              <a:rPr lang="ru-RU" b="1" dirty="0" err="1"/>
              <a:t>Скиппинг</a:t>
            </a:r>
            <a:r>
              <a:rPr lang="ru-RU" b="1" dirty="0"/>
              <a:t> относится к современным системам физического воспитания, хотя сами по себе прыжки со скакалкой, как вид спортивной деятельности, уходят корнями в глубокую древность. Времена сменяли друг друга, но скакалка осталась одним из излюбленных тренировочных средств до настоящих дней.</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2521527"/>
            <a:ext cx="7551234" cy="3322543"/>
          </a:xfrm>
          <a:prstGeom prst="rect">
            <a:avLst/>
          </a:prstGeom>
        </p:spPr>
      </p:pic>
    </p:spTree>
    <p:extLst>
      <p:ext uri="{BB962C8B-B14F-4D97-AF65-F5344CB8AC3E}">
        <p14:creationId xmlns:p14="http://schemas.microsoft.com/office/powerpoint/2010/main" val="786187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548680"/>
            <a:ext cx="8136904" cy="2308324"/>
          </a:xfrm>
          <a:prstGeom prst="rect">
            <a:avLst/>
          </a:prstGeom>
        </p:spPr>
        <p:txBody>
          <a:bodyPr wrap="square">
            <a:spAutoFit/>
          </a:bodyPr>
          <a:lstStyle/>
          <a:p>
            <a:r>
              <a:rPr lang="ru-RU" b="1" dirty="0" err="1"/>
              <a:t>Скиппинг</a:t>
            </a:r>
            <a:r>
              <a:rPr lang="ru-RU" b="1" dirty="0"/>
              <a:t> развивает физические возможности занимающихся:</a:t>
            </a:r>
          </a:p>
          <a:p>
            <a:pPr marL="285750" indent="-285750">
              <a:buFont typeface="Arial" panose="020B0604020202020204" pitchFamily="34" charset="0"/>
              <a:buChar char="•"/>
            </a:pPr>
            <a:r>
              <a:rPr lang="ru-RU" b="1" dirty="0"/>
              <a:t>развивает гибкость, осанку, чувство равновесия и координацию движений;</a:t>
            </a:r>
          </a:p>
          <a:p>
            <a:pPr marL="285750" indent="-285750">
              <a:buFont typeface="Arial" panose="020B0604020202020204" pitchFamily="34" charset="0"/>
              <a:buChar char="•"/>
            </a:pPr>
            <a:r>
              <a:rPr lang="ru-RU" b="1" dirty="0"/>
              <a:t>позволяют эффективно прорабатывать икры, плечи, мышцы рук и брюшного пресса;</a:t>
            </a:r>
          </a:p>
          <a:p>
            <a:pPr marL="285750" indent="-285750">
              <a:buFont typeface="Arial" panose="020B0604020202020204" pitchFamily="34" charset="0"/>
              <a:buChar char="•"/>
            </a:pPr>
            <a:r>
              <a:rPr lang="ru-RU" b="1" dirty="0"/>
              <a:t>развивают выносливость, прыгучесть, ловкость;</a:t>
            </a:r>
          </a:p>
          <a:p>
            <a:pPr marL="285750" indent="-285750">
              <a:buFont typeface="Arial" panose="020B0604020202020204" pitchFamily="34" charset="0"/>
              <a:buChar char="•"/>
            </a:pPr>
            <a:r>
              <a:rPr lang="ru-RU" b="1" dirty="0"/>
              <a:t>укрепляют костно-мышечную, сердечно-сосудистую и дыхательную системы организма;</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1880" y="2852277"/>
            <a:ext cx="4503146" cy="3002097"/>
          </a:xfrm>
          <a:prstGeom prst="rect">
            <a:avLst/>
          </a:prstGeom>
        </p:spPr>
      </p:pic>
    </p:spTree>
    <p:extLst>
      <p:ext uri="{BB962C8B-B14F-4D97-AF65-F5344CB8AC3E}">
        <p14:creationId xmlns:p14="http://schemas.microsoft.com/office/powerpoint/2010/main" val="3053260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20688"/>
            <a:ext cx="8352928" cy="2308324"/>
          </a:xfrm>
          <a:prstGeom prst="rect">
            <a:avLst/>
          </a:prstGeom>
        </p:spPr>
        <p:txBody>
          <a:bodyPr wrap="square">
            <a:spAutoFit/>
          </a:bodyPr>
          <a:lstStyle/>
          <a:p>
            <a:pPr algn="just"/>
            <a:r>
              <a:rPr lang="ru-RU" b="1" dirty="0"/>
              <a:t>Если Вы решили заняться </a:t>
            </a:r>
            <a:r>
              <a:rPr lang="ru-RU" b="1" dirty="0" err="1"/>
              <a:t>скиппингом</a:t>
            </a:r>
            <a:r>
              <a:rPr lang="ru-RU" b="1" dirty="0"/>
              <a:t>, то первое, что нужно сделать - это выбрать правильную скакалку. Ее диаметр должен быть не менее 0,8 -0,9 сантиметров. Также чрезвычайно важна длина. При росте до 152 сантиметров подойдет скакалка до 210 сантиметров, при росте от 152 до 167 сантиметров - до 250 сантиметров, </a:t>
            </a:r>
            <a:r>
              <a:rPr lang="ru-RU" b="1" dirty="0" smtClean="0"/>
              <a:t>При </a:t>
            </a:r>
            <a:r>
              <a:rPr lang="ru-RU" b="1" dirty="0"/>
              <a:t>выборе скакалки возьмите ручки в руки наступите одной ногой на ее середину и поднимите руки. если ручки на уровне подмышек, то это ваш размер. Для того чтобы увеличить скорость в вращения скакалки в 2-3 ручки должны быть на уровне </a:t>
            </a:r>
            <a:r>
              <a:rPr lang="ru-RU" b="1" dirty="0" smtClean="0"/>
              <a:t>груди.</a:t>
            </a:r>
            <a:endParaRPr lang="ru-RU" b="1"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7644" y="2929012"/>
            <a:ext cx="6408712" cy="3204356"/>
          </a:xfrm>
          <a:prstGeom prst="rect">
            <a:avLst/>
          </a:prstGeom>
        </p:spPr>
      </p:pic>
    </p:spTree>
    <p:extLst>
      <p:ext uri="{BB962C8B-B14F-4D97-AF65-F5344CB8AC3E}">
        <p14:creationId xmlns:p14="http://schemas.microsoft.com/office/powerpoint/2010/main" val="2332105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612845"/>
            <a:ext cx="8784976" cy="3139321"/>
          </a:xfrm>
          <a:prstGeom prst="rect">
            <a:avLst/>
          </a:prstGeom>
        </p:spPr>
        <p:txBody>
          <a:bodyPr wrap="square">
            <a:spAutoFit/>
          </a:bodyPr>
          <a:lstStyle/>
          <a:p>
            <a:pPr algn="just"/>
            <a:r>
              <a:rPr lang="ru-RU" b="1" dirty="0"/>
              <a:t>Эти несколько простых советов помогут вам обезопасить ваши тренировки, и сделает их приятными.</a:t>
            </a:r>
          </a:p>
          <a:p>
            <a:pPr algn="just"/>
            <a:r>
              <a:rPr lang="ru-RU" b="1" dirty="0"/>
              <a:t> 1. Посоветуйтесь с врачом. При проблемах с межпозвоночными хрящами или с суставами данные занятия не рекомендуются.</a:t>
            </a:r>
          </a:p>
          <a:p>
            <a:pPr algn="just"/>
            <a:r>
              <a:rPr lang="ru-RU" b="1" dirty="0"/>
              <a:t> 2. Выберите подходящее место для тренировок: проверьте, не заденет ли шнур от скакалки окружающие Вас предметы - люстры и прочее (если занятия Вы проводите дома).</a:t>
            </a:r>
          </a:p>
          <a:p>
            <a:pPr algn="just"/>
            <a:r>
              <a:rPr lang="ru-RU" b="1" dirty="0"/>
              <a:t> 3. Выберите удобную для прыжков спортивную одежду. Что касается обуви, то кроссовкам для бега лучше предпочесть кроссовки для баскетбола или легкие теннисные тапочки, подойдут также удобные чешки. Такая обувь дает гораздо больше поддержки Вашим ногам во время прыжков.</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79712" y="3861048"/>
            <a:ext cx="4968552" cy="2279440"/>
          </a:xfrm>
          <a:prstGeom prst="rect">
            <a:avLst/>
          </a:prstGeom>
        </p:spPr>
      </p:pic>
    </p:spTree>
    <p:extLst>
      <p:ext uri="{BB962C8B-B14F-4D97-AF65-F5344CB8AC3E}">
        <p14:creationId xmlns:p14="http://schemas.microsoft.com/office/powerpoint/2010/main" val="2309218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548680"/>
            <a:ext cx="8568952" cy="2585323"/>
          </a:xfrm>
          <a:prstGeom prst="rect">
            <a:avLst/>
          </a:prstGeom>
        </p:spPr>
        <p:txBody>
          <a:bodyPr wrap="square">
            <a:spAutoFit/>
          </a:bodyPr>
          <a:lstStyle/>
          <a:p>
            <a:pPr algn="just"/>
            <a:r>
              <a:rPr lang="ru-RU" b="1" dirty="0"/>
              <a:t>4. Выберите правильную позицию: ноги - вместе, спину держите прямо, локти прижмите к туловищу.</a:t>
            </a:r>
          </a:p>
          <a:p>
            <a:pPr algn="just"/>
            <a:r>
              <a:rPr lang="ru-RU" b="1" dirty="0"/>
              <a:t> 5. Правильно вращайте скакалку. Это следует делать кистями рук.</a:t>
            </a:r>
          </a:p>
          <a:p>
            <a:pPr algn="just"/>
            <a:r>
              <a:rPr lang="ru-RU" b="1" dirty="0"/>
              <a:t> 6. Постепенно привыкайте к нагрузке. Не стремитесь сразу же сделать сто прыжков в минуту. Прислушайтесь к своему организму - он подскажет, когда стоит передохнуть или завершить тренировку.</a:t>
            </a:r>
          </a:p>
          <a:p>
            <a:pPr algn="just"/>
            <a:r>
              <a:rPr lang="ru-RU" b="1" dirty="0"/>
              <a:t> 7. Выберите свой темп. Вовсе не обязательно прыгать на скорость или как можно быстрее. Спокойные прыжки в медленном темпе не менее полезны. Учитесь правильно дышать.</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134002"/>
            <a:ext cx="5976664" cy="3031302"/>
          </a:xfrm>
          <a:prstGeom prst="rect">
            <a:avLst/>
          </a:prstGeom>
        </p:spPr>
      </p:pic>
    </p:spTree>
    <p:extLst>
      <p:ext uri="{BB962C8B-B14F-4D97-AF65-F5344CB8AC3E}">
        <p14:creationId xmlns:p14="http://schemas.microsoft.com/office/powerpoint/2010/main" val="474591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Открытый урок</a:t>
            </a:r>
            <a:br>
              <a:rPr lang="ru-RU" dirty="0" smtClean="0"/>
            </a:br>
            <a:r>
              <a:rPr lang="ru-RU" dirty="0" smtClean="0"/>
              <a:t> « </a:t>
            </a:r>
            <a:r>
              <a:rPr lang="ru-RU" dirty="0" err="1" smtClean="0"/>
              <a:t>Скиппинг</a:t>
            </a:r>
            <a:r>
              <a:rPr lang="ru-RU" dirty="0" smtClean="0"/>
              <a:t> в школе»</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476672"/>
            <a:ext cx="7848872" cy="4160400"/>
          </a:xfrm>
          <a:prstGeom prst="rect">
            <a:avLst/>
          </a:prstGeom>
        </p:spPr>
      </p:pic>
    </p:spTree>
    <p:extLst>
      <p:ext uri="{BB962C8B-B14F-4D97-AF65-F5344CB8AC3E}">
        <p14:creationId xmlns:p14="http://schemas.microsoft.com/office/powerpoint/2010/main" val="2262851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476672"/>
            <a:ext cx="7632848" cy="5904656"/>
          </a:xfrm>
          <a:prstGeom prst="rect">
            <a:avLst/>
          </a:prstGeom>
        </p:spPr>
      </p:pic>
    </p:spTree>
    <p:extLst>
      <p:ext uri="{BB962C8B-B14F-4D97-AF65-F5344CB8AC3E}">
        <p14:creationId xmlns:p14="http://schemas.microsoft.com/office/powerpoint/2010/main" val="362282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1804" y="1845525"/>
            <a:ext cx="3488959" cy="3951234"/>
          </a:xfrm>
          <a:prstGeom prst="rect">
            <a:avLst/>
          </a:prstGeom>
        </p:spPr>
      </p:pic>
      <p:sp>
        <p:nvSpPr>
          <p:cNvPr id="3" name="TextBox 2"/>
          <p:cNvSpPr txBox="1"/>
          <p:nvPr/>
        </p:nvSpPr>
        <p:spPr>
          <a:xfrm>
            <a:off x="827584" y="887559"/>
            <a:ext cx="7200800" cy="923330"/>
          </a:xfrm>
          <a:prstGeom prst="rect">
            <a:avLst/>
          </a:prstGeom>
          <a:noFill/>
        </p:spPr>
        <p:txBody>
          <a:bodyPr wrap="square" rtlCol="0">
            <a:spAutoFit/>
          </a:bodyPr>
          <a:lstStyle/>
          <a:p>
            <a:pPr algn="ctr"/>
            <a:r>
              <a:rPr lang="ru-RU" sz="5400" b="1" dirty="0" smtClean="0"/>
              <a:t>Спасибо за внимание</a:t>
            </a:r>
            <a:r>
              <a:rPr lang="ru-RU" sz="5400" dirty="0" smtClean="0"/>
              <a:t>!</a:t>
            </a:r>
            <a:endParaRPr lang="ru-RU" sz="5400" dirty="0"/>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60" y="2708920"/>
            <a:ext cx="3599892" cy="2399928"/>
          </a:xfrm>
          <a:prstGeom prst="rect">
            <a:avLst/>
          </a:prstGeom>
        </p:spPr>
      </p:pic>
    </p:spTree>
    <p:extLst>
      <p:ext uri="{BB962C8B-B14F-4D97-AF65-F5344CB8AC3E}">
        <p14:creationId xmlns:p14="http://schemas.microsoft.com/office/powerpoint/2010/main" val="38028745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66</TotalTime>
  <Words>259</Words>
  <Application>Microsoft Office PowerPoint</Application>
  <PresentationFormat>Экран (4:3)</PresentationFormat>
  <Paragraphs>20</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NewsPrint</vt:lpstr>
      <vt:lpstr>Скиппинг в школе</vt:lpstr>
      <vt:lpstr>Презентация PowerPoint</vt:lpstr>
      <vt:lpstr>Презентация PowerPoint</vt:lpstr>
      <vt:lpstr>Презентация PowerPoint</vt:lpstr>
      <vt:lpstr>Презентация PowerPoint</vt:lpstr>
      <vt:lpstr>Презентация PowerPoint</vt:lpstr>
      <vt:lpstr>Открытый урок  « Скиппинг в школе»</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Скиппинг в школе</dc:title>
  <dc:creator>Сергей</dc:creator>
  <cp:lastModifiedBy>Сергей Елена Тимофей</cp:lastModifiedBy>
  <cp:revision>11</cp:revision>
  <dcterms:created xsi:type="dcterms:W3CDTF">2020-11-10T13:15:39Z</dcterms:created>
  <dcterms:modified xsi:type="dcterms:W3CDTF">2020-11-10T14:37:11Z</dcterms:modified>
</cp:coreProperties>
</file>