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2" r:id="rId4"/>
    <p:sldId id="265" r:id="rId5"/>
    <p:sldId id="266" r:id="rId6"/>
    <p:sldId id="258" r:id="rId7"/>
    <p:sldId id="283" r:id="rId8"/>
    <p:sldId id="285" r:id="rId9"/>
    <p:sldId id="284" r:id="rId10"/>
    <p:sldId id="271" r:id="rId11"/>
    <p:sldId id="286" r:id="rId12"/>
    <p:sldId id="259" r:id="rId13"/>
    <p:sldId id="261" r:id="rId14"/>
    <p:sldId id="274" r:id="rId15"/>
    <p:sldId id="275" r:id="rId16"/>
    <p:sldId id="293" r:id="rId17"/>
    <p:sldId id="269" r:id="rId18"/>
    <p:sldId id="287" r:id="rId19"/>
    <p:sldId id="281" r:id="rId20"/>
    <p:sldId id="288" r:id="rId21"/>
    <p:sldId id="289" r:id="rId22"/>
    <p:sldId id="294" r:id="rId23"/>
    <p:sldId id="290" r:id="rId24"/>
    <p:sldId id="291" r:id="rId25"/>
    <p:sldId id="276" r:id="rId26"/>
    <p:sldId id="263" r:id="rId27"/>
    <p:sldId id="267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4501008" cy="105273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Портфолио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Иванченко Изабеллы Денисовны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62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меня «не пустой сосуд, который нужно наполнить, а факел, который нужно зажечь»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304235"/>
            <a:ext cx="3206876" cy="45537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Содержимое 3" descr="7B86iSMG0y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284984"/>
            <a:ext cx="6531446" cy="3240360"/>
          </a:xfrm>
          <a:prstGeom prst="rect">
            <a:avLst/>
          </a:prstGeom>
        </p:spPr>
      </p:pic>
      <p:pic>
        <p:nvPicPr>
          <p:cNvPr id="5" name="Содержимое 3" descr="1426514893976.jpg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2298070" cy="3830116"/>
          </a:xfrm>
        </p:spPr>
      </p:pic>
      <p:pic>
        <p:nvPicPr>
          <p:cNvPr id="6" name="Содержимое 5" descr="142669793614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04664"/>
            <a:ext cx="1563588" cy="2605980"/>
          </a:xfrm>
          <a:prstGeom prst="rect">
            <a:avLst/>
          </a:prstGeom>
        </p:spPr>
      </p:pic>
      <p:pic>
        <p:nvPicPr>
          <p:cNvPr id="7" name="Содержимое 7" descr="IMAG308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789040"/>
            <a:ext cx="1605607" cy="2684785"/>
          </a:xfrm>
          <a:prstGeom prst="rect">
            <a:avLst/>
          </a:prstGeom>
        </p:spPr>
      </p:pic>
      <p:pic>
        <p:nvPicPr>
          <p:cNvPr id="8" name="Содержимое 9" descr="IMAG488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764704"/>
            <a:ext cx="3787221" cy="2264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nagrady.27 (1)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9653">
            <a:off x="105780" y="91378"/>
            <a:ext cx="2873682" cy="3715967"/>
          </a:xfrm>
        </p:spPr>
      </p:pic>
      <p:pic>
        <p:nvPicPr>
          <p:cNvPr id="11" name="Содержимое 3" descr="nagrady.15 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770">
            <a:off x="3752271" y="88671"/>
            <a:ext cx="3316409" cy="4288460"/>
          </a:xfrm>
          <a:prstGeom prst="rect">
            <a:avLst/>
          </a:prstGeom>
        </p:spPr>
      </p:pic>
      <p:pic>
        <p:nvPicPr>
          <p:cNvPr id="12" name="Содержимое 5" descr="nagrady.14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2731">
            <a:off x="5756421" y="2706739"/>
            <a:ext cx="2928533" cy="3786897"/>
          </a:xfrm>
          <a:prstGeom prst="rect">
            <a:avLst/>
          </a:prstGeom>
        </p:spPr>
      </p:pic>
      <p:pic>
        <p:nvPicPr>
          <p:cNvPr id="13" name="Содержимое 7" descr="image (17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996952"/>
            <a:ext cx="4059767" cy="3044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01034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Я люблю свою профессию, люблю свой предмет. «Основы безопасности жизнедеятельности» - один из тех учебных предметов, которые непосредственно готовят обучающихся к жизни, учат не теряться в экстремальных ситуациях и быстро принимать правильные решения.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IMAG764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996952"/>
            <a:ext cx="5794695" cy="3466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Устраивали акции ко дню Победы</a:t>
            </a:r>
            <a:endParaRPr lang="ru-RU" dirty="0"/>
          </a:p>
        </p:txBody>
      </p:sp>
      <p:pic>
        <p:nvPicPr>
          <p:cNvPr id="5124" name="Picture 4" descr="C:\Users\изабелла\Desktop\IMAG496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2610503" cy="4365104"/>
          </a:xfrm>
          <a:prstGeom prst="rect">
            <a:avLst/>
          </a:prstGeom>
          <a:noFill/>
        </p:spPr>
      </p:pic>
      <p:pic>
        <p:nvPicPr>
          <p:cNvPr id="11" name="Picture 2" descr="C:\Users\изабелла\Desktop\IMAG49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24744"/>
            <a:ext cx="4695865" cy="2808312"/>
          </a:xfrm>
          <a:prstGeom prst="rect">
            <a:avLst/>
          </a:prstGeom>
          <a:noFill/>
        </p:spPr>
      </p:pic>
      <p:pic>
        <p:nvPicPr>
          <p:cNvPr id="6" name="Содержимое 7" descr="IMG_20160505_1153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409728"/>
            <a:ext cx="4352483" cy="2448272"/>
          </a:xfrm>
          <a:prstGeom prst="rect">
            <a:avLst/>
          </a:prstGeom>
        </p:spPr>
      </p:pic>
      <p:pic>
        <p:nvPicPr>
          <p:cNvPr id="7" name="Содержимое 11" descr="IMG_002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284984"/>
            <a:ext cx="4075120" cy="3056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 smtClean="0"/>
              <a:t>Турниры </a:t>
            </a:r>
            <a:endParaRPr lang="ru-RU" dirty="0"/>
          </a:p>
        </p:txBody>
      </p:sp>
      <p:pic>
        <p:nvPicPr>
          <p:cNvPr id="14" name="Содержимое 13" descr="IMAG103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24744"/>
            <a:ext cx="2712652" cy="4535909"/>
          </a:xfrm>
        </p:spPr>
      </p:pic>
      <p:pic>
        <p:nvPicPr>
          <p:cNvPr id="15" name="Содержимое 3" descr="IMAG09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268760"/>
            <a:ext cx="4333650" cy="2591693"/>
          </a:xfrm>
          <a:prstGeom prst="rect">
            <a:avLst/>
          </a:prstGeom>
        </p:spPr>
      </p:pic>
      <p:pic>
        <p:nvPicPr>
          <p:cNvPr id="16" name="Содержимое 5" descr="IMAG09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573016"/>
            <a:ext cx="4237153" cy="302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Туристические слеты </a:t>
            </a:r>
            <a:endParaRPr lang="ru-RU" dirty="0"/>
          </a:p>
        </p:txBody>
      </p:sp>
      <p:pic>
        <p:nvPicPr>
          <p:cNvPr id="8" name="Содержимое 7" descr="IMAG625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03435"/>
            <a:ext cx="7467600" cy="44671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газете «ВЕТЕРАН» уральский рабочий от 24 июля 2015 года была </a:t>
            </a:r>
            <a:r>
              <a:rPr lang="ru-RU" dirty="0" err="1" smtClean="0"/>
              <a:t>опубликованна</a:t>
            </a:r>
            <a:r>
              <a:rPr lang="ru-RU" dirty="0" smtClean="0"/>
              <a:t> заметка о военно-патриотическом клубе «Патриот»</a:t>
            </a:r>
            <a:endParaRPr lang="ru-RU" dirty="0"/>
          </a:p>
        </p:txBody>
      </p:sp>
      <p:pic>
        <p:nvPicPr>
          <p:cNvPr id="4" name="Содержимое 3" descr="IMG_20201107_00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93561" y="2355111"/>
            <a:ext cx="3445927" cy="487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098578"/>
          </a:xfrm>
        </p:spPr>
        <p:txBody>
          <a:bodyPr>
            <a:noAutofit/>
          </a:bodyPr>
          <a:lstStyle/>
          <a:p>
            <a:r>
              <a:rPr lang="ru-RU" sz="2800" dirty="0" smtClean="0"/>
              <a:t>	Мне нравится познавать все новое, задаваться вопросами и искать на них ответы. Главное, не отставать от времени, так как от этого зависит моя успешность и учительский авторитет. </a:t>
            </a:r>
            <a:br>
              <a:rPr lang="ru-RU" sz="2800" dirty="0" smtClean="0"/>
            </a:br>
            <a:r>
              <a:rPr lang="ru-RU" sz="2800" dirty="0" smtClean="0"/>
              <a:t>	Быть современным учителем нелегко, но очень интересно. Находясь в постоянном потоке знаний, я обретаю колоссальный интерес и желание постоянно совершенствоваться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Курсы повышения квалификации</a:t>
            </a:r>
            <a:endParaRPr lang="ru-RU" dirty="0"/>
          </a:p>
        </p:txBody>
      </p:sp>
      <p:pic>
        <p:nvPicPr>
          <p:cNvPr id="15" name="Содержимое 12" descr="nagrady.0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66214" y="858122"/>
            <a:ext cx="2428584" cy="3825925"/>
          </a:xfrm>
        </p:spPr>
      </p:pic>
      <p:pic>
        <p:nvPicPr>
          <p:cNvPr id="16" name="Содержимое 3" descr="nagrady.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64624" y="3216496"/>
            <a:ext cx="2815352" cy="2952328"/>
          </a:xfrm>
          <a:prstGeom prst="rect">
            <a:avLst/>
          </a:prstGeom>
        </p:spPr>
      </p:pic>
      <p:pic>
        <p:nvPicPr>
          <p:cNvPr id="17" name="Содержимое 5" descr="nagrady.2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996952"/>
            <a:ext cx="2265469" cy="2929486"/>
          </a:xfrm>
          <a:prstGeom prst="rect">
            <a:avLst/>
          </a:prstGeom>
        </p:spPr>
      </p:pic>
      <p:pic>
        <p:nvPicPr>
          <p:cNvPr id="20" name="Содержимое 3" descr="2_ivanchenko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653136"/>
            <a:ext cx="2520280" cy="1780998"/>
          </a:xfrm>
          <a:prstGeom prst="rect">
            <a:avLst/>
          </a:prstGeom>
        </p:spPr>
      </p:pic>
      <p:pic>
        <p:nvPicPr>
          <p:cNvPr id="21" name="Содержимое 5" descr="ivanchenko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268760"/>
            <a:ext cx="2536652" cy="179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.ivanchenko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32656"/>
            <a:ext cx="3023592" cy="2136672"/>
          </a:xfrm>
        </p:spPr>
      </p:pic>
      <p:pic>
        <p:nvPicPr>
          <p:cNvPr id="13" name="Содержимое 7" descr="nagrady.2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780928"/>
            <a:ext cx="2880320" cy="3724553"/>
          </a:xfrm>
          <a:prstGeom prst="rect">
            <a:avLst/>
          </a:prstGeom>
        </p:spPr>
      </p:pic>
      <p:pic>
        <p:nvPicPr>
          <p:cNvPr id="14" name="Содержимое 9" descr="nagrady.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495317"/>
            <a:ext cx="3312368" cy="3362683"/>
          </a:xfrm>
          <a:prstGeom prst="rect">
            <a:avLst/>
          </a:prstGeom>
        </p:spPr>
      </p:pic>
      <p:pic>
        <p:nvPicPr>
          <p:cNvPr id="15" name="Содержимое 7" descr="ivanchenko_i.d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4664"/>
            <a:ext cx="3240360" cy="2289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11560" y="228919"/>
            <a:ext cx="807524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1213892"/>
              </p:ext>
            </p:extLst>
          </p:nvPr>
        </p:nvGraphicFramePr>
        <p:xfrm>
          <a:off x="395536" y="188643"/>
          <a:ext cx="8280920" cy="6408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0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0953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Высшее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21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Квалификационная</a:t>
                      </a:r>
                      <a:r>
                        <a:rPr lang="ru-RU" baseline="0" dirty="0" smtClean="0"/>
                        <a:t> категория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Педагогический стаж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Должность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6 лет</a:t>
                      </a:r>
                    </a:p>
                    <a:p>
                      <a:r>
                        <a:rPr lang="ru-RU" baseline="0" dirty="0" smtClean="0"/>
                        <a:t>Преподаватель-организатор ОБЖ, социальный педагог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9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Место работы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МБОУ «СШ№19»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953">
                <a:tc>
                  <a:txBody>
                    <a:bodyPr/>
                    <a:lstStyle/>
                    <a:p>
                      <a:r>
                        <a:rPr lang="ru-RU" dirty="0" smtClean="0"/>
                        <a:t>Семейное положение</a:t>
                      </a:r>
                    </a:p>
                    <a:p>
                      <a:r>
                        <a:rPr lang="ru-RU" dirty="0" smtClean="0"/>
                        <a:t>Дети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Замужем</a:t>
                      </a:r>
                      <a:endParaRPr lang="ru-RU" dirty="0"/>
                    </a:p>
                    <a:p>
                      <a:r>
                        <a:rPr lang="ru-RU" dirty="0" smtClean="0"/>
                        <a:t>Воспитываю</a:t>
                      </a:r>
                      <a:r>
                        <a:rPr lang="ru-RU" baseline="0" dirty="0" smtClean="0"/>
                        <a:t> дочь Еву.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Педагогическая позиция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Ученик для меня «не пустой сосуд, который нужно наполнить, а факел, который нужно зажечь»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1361">
                <a:tc>
                  <a:txBody>
                    <a:bodyPr/>
                    <a:lstStyle/>
                    <a:p>
                      <a:r>
                        <a:rPr lang="ru-RU" dirty="0" smtClean="0"/>
                        <a:t>Моральные качества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Мораль устойчива, позитивна и иронична, непримирима</a:t>
                      </a:r>
                      <a:r>
                        <a:rPr lang="ru-RU" baseline="0" dirty="0" smtClean="0"/>
                        <a:t> к лени и застою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0953">
                <a:tc>
                  <a:txBody>
                    <a:bodyPr/>
                    <a:lstStyle/>
                    <a:p>
                      <a:r>
                        <a:rPr lang="ru-RU" dirty="0" smtClean="0"/>
                        <a:t>Хобби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</a:t>
                      </a:r>
                      <a:r>
                        <a:rPr lang="ru-RU" baseline="0" dirty="0" smtClean="0"/>
                        <a:t> в настольный теннис, </a:t>
                      </a:r>
                      <a:r>
                        <a:rPr lang="ru-RU" baseline="0" dirty="0" err="1" smtClean="0"/>
                        <a:t>волонтерство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3" descr="8ef6d07c97ace04feeacb0e07a8f830d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916832"/>
            <a:ext cx="4540174" cy="3216997"/>
          </a:xfrm>
        </p:spPr>
      </p:pic>
      <p:pic>
        <p:nvPicPr>
          <p:cNvPr id="11" name="Содержимое 5" descr="nagrady.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40968"/>
            <a:ext cx="2744468" cy="3548881"/>
          </a:xfrm>
          <a:prstGeom prst="rect">
            <a:avLst/>
          </a:prstGeom>
        </p:spPr>
      </p:pic>
      <p:pic>
        <p:nvPicPr>
          <p:cNvPr id="12" name="Содержимое 7" descr="nagrady.2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88640"/>
            <a:ext cx="2688782" cy="34768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9" descr="nagrady.0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3768937" cy="4873625"/>
          </a:xfrm>
          <a:prstGeom prst="rect">
            <a:avLst/>
          </a:prstGeom>
        </p:spPr>
      </p:pic>
      <p:pic>
        <p:nvPicPr>
          <p:cNvPr id="15" name="Содержимое 11" descr="nagrady.1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34710" y="2966290"/>
            <a:ext cx="3157321" cy="4082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2016 году была принята в СОЮЗ СОВЕТСКИХ ОФИЦЕРОВ с присвоением воинского звания младшего лейтенанта </a:t>
            </a:r>
            <a:endParaRPr lang="ru-RU" dirty="0"/>
          </a:p>
        </p:txBody>
      </p:sp>
      <p:pic>
        <p:nvPicPr>
          <p:cNvPr id="4" name="Содержимое 3" descr="IMG_20201108_000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84784"/>
            <a:ext cx="3445927" cy="4873625"/>
          </a:xfrm>
        </p:spPr>
      </p:pic>
      <p:pic>
        <p:nvPicPr>
          <p:cNvPr id="5" name="Содержимое 3" descr="IMG_20201108_00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72816"/>
            <a:ext cx="3445927" cy="487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2016 году союз советских офицеров наградил меня медалью «за активную </a:t>
            </a:r>
            <a:r>
              <a:rPr lang="ru-RU" dirty="0" err="1" smtClean="0"/>
              <a:t>жизненую</a:t>
            </a:r>
            <a:r>
              <a:rPr lang="ru-RU" dirty="0" smtClean="0"/>
              <a:t> позицию и патриотизм»</a:t>
            </a:r>
            <a:endParaRPr lang="ru-RU" dirty="0"/>
          </a:p>
        </p:txBody>
      </p:sp>
      <p:pic>
        <p:nvPicPr>
          <p:cNvPr id="6" name="Содержимое 3" descr="IMG_20201107_00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4448" y="2256257"/>
            <a:ext cx="2880321" cy="4073679"/>
          </a:xfrm>
          <a:prstGeom prst="rect">
            <a:avLst/>
          </a:prstGeom>
        </p:spPr>
      </p:pic>
      <p:pic>
        <p:nvPicPr>
          <p:cNvPr id="7" name="Содержимое 5" descr="IMG_20201107_00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1260" y="3642823"/>
            <a:ext cx="2663427" cy="3766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 2016 году под  моей редакцией (Лобанова И.Д.) была выпущена книга «И была война…»</a:t>
            </a:r>
            <a:endParaRPr lang="ru-RU" dirty="0"/>
          </a:p>
        </p:txBody>
      </p:sp>
      <p:pic>
        <p:nvPicPr>
          <p:cNvPr id="4" name="Содержимое 3" descr=".....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132856"/>
            <a:ext cx="2880320" cy="4073680"/>
          </a:xfrm>
        </p:spPr>
      </p:pic>
      <p:pic>
        <p:nvPicPr>
          <p:cNvPr id="5" name="Содержимое 3" descr="1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65769" y="626919"/>
            <a:ext cx="3445927" cy="4873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 на этом решила не останавливаться и организовала волонтерский отряд «ДОРОГОЮ ДОБРА» </a:t>
            </a:r>
            <a:endParaRPr lang="ru-RU" dirty="0"/>
          </a:p>
        </p:txBody>
      </p:sp>
      <p:pic>
        <p:nvPicPr>
          <p:cNvPr id="5" name="Содержимое 4" descr="IMAG615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16" y="1933892"/>
            <a:ext cx="7032567" cy="4206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инициативе волонтеров был создан Социальный Проект </a:t>
            </a:r>
            <a:r>
              <a:rPr lang="en-US" dirty="0" smtClean="0"/>
              <a:t>‘’</a:t>
            </a:r>
            <a:r>
              <a:rPr lang="ru-RU" dirty="0" smtClean="0"/>
              <a:t> Мы в ответе за тех </a:t>
            </a:r>
            <a:r>
              <a:rPr lang="en-US" dirty="0" smtClean="0"/>
              <a:t>, </a:t>
            </a:r>
            <a:r>
              <a:rPr lang="ru-RU" dirty="0" smtClean="0"/>
              <a:t>кого приручили</a:t>
            </a:r>
            <a:r>
              <a:rPr lang="en-US" dirty="0" smtClean="0"/>
              <a:t>…’’</a:t>
            </a:r>
            <a:endParaRPr lang="ru-RU" dirty="0"/>
          </a:p>
        </p:txBody>
      </p:sp>
      <p:pic>
        <p:nvPicPr>
          <p:cNvPr id="9" name="Содержимое 8" descr="IMAG569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717032"/>
            <a:ext cx="4816273" cy="2880320"/>
          </a:xfrm>
        </p:spPr>
      </p:pic>
      <p:pic>
        <p:nvPicPr>
          <p:cNvPr id="5" name="Содержимое 3" descr="IMAG57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2643629" cy="4420493"/>
          </a:xfrm>
          <a:prstGeom prst="rect">
            <a:avLst/>
          </a:prstGeom>
        </p:spPr>
      </p:pic>
      <p:pic>
        <p:nvPicPr>
          <p:cNvPr id="10" name="Содержимое 5" descr="IMAG610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117" y="1844824"/>
            <a:ext cx="2815883" cy="470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+mn-lt"/>
              </a:rPr>
              <a:t>Целью проекта являлось воспитать чувства гуманности и ответственности у подрастающего поколения </a:t>
            </a:r>
            <a:r>
              <a:rPr lang="en-US" sz="3100" dirty="0" smtClean="0">
                <a:latin typeface="+mn-lt"/>
              </a:rPr>
              <a:t>,</a:t>
            </a:r>
            <a:r>
              <a:rPr lang="ru-RU" sz="3100" dirty="0" smtClean="0">
                <a:latin typeface="+mn-lt"/>
              </a:rPr>
              <a:t> привлечь к проблеме бездомных животных не только учащихся но и взрослых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ob3kz1PzoLE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7158" y="3140968"/>
            <a:ext cx="4862440" cy="3240360"/>
          </a:xfrm>
        </p:spPr>
      </p:pic>
      <p:pic>
        <p:nvPicPr>
          <p:cNvPr id="6" name="Содержимое 3" descr="Txt-BEdgg_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420888"/>
            <a:ext cx="3707503" cy="24687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«ЛУЧШИЙ ВОЛОНТЕРСКИЙ ОТРЯД»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4.12.2015 на приеме у главы города была награждена дипломом за лучший волонтерский отряд г. Екатеринбург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7" descr="IMAG662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492896"/>
            <a:ext cx="4750476" cy="2840971"/>
          </a:xfrm>
          <a:prstGeom prst="rect">
            <a:avLst/>
          </a:prstGeom>
        </p:spPr>
      </p:pic>
      <p:pic>
        <p:nvPicPr>
          <p:cNvPr id="10" name="Содержимое 9" descr="IMAG66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933056"/>
            <a:ext cx="3907627" cy="2336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своей семейной династии педагогов я рассказываю с особой с гордостью.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i="1" dirty="0" smtClean="0"/>
              <a:t>Наша семейная династия учителей – это цепочка поколений, связанная общим делом, общими проблемами, единым порывом в достижении поставленной цели - учить детей, вложить в них самое ценное и дорогое!</a:t>
            </a:r>
          </a:p>
          <a:p>
            <a:pPr algn="just">
              <a:buNone/>
            </a:pPr>
            <a:r>
              <a:rPr lang="ru-RU" i="1" dirty="0" smtClean="0"/>
              <a:t>Основу педагогической династии в семье заложил папин дед Лобанов Сергей Тимофеевич. Вместе с женой, моей прабабушкой, они работали в школе  в послевоенное время. </a:t>
            </a:r>
          </a:p>
          <a:p>
            <a:pPr algn="just">
              <a:buNone/>
            </a:pPr>
            <a:r>
              <a:rPr lang="ru-RU" i="1" dirty="0" smtClean="0"/>
              <a:t>Папа решил идти по их стопам и стал учителем физической культуры.</a:t>
            </a:r>
          </a:p>
          <a:p>
            <a:pPr algn="just">
              <a:buNone/>
            </a:pPr>
            <a:r>
              <a:rPr lang="ru-RU" i="1" dirty="0" smtClean="0"/>
              <a:t>Дети идут по стопам своих родителей. Закончив медицинский колледж с отличием, я поступила в Российский профессионально педагогический университет и стала учителем. </a:t>
            </a:r>
          </a:p>
          <a:p>
            <a:pPr algn="just">
              <a:buNone/>
            </a:pPr>
            <a:r>
              <a:rPr lang="ru-RU" i="1" dirty="0" smtClean="0"/>
              <a:t>Хочется верить, что не прервется эта нить и ее продолжит моя дочь!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978896" cy="596267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полным правом я могу назвать «гимном» нашей семьи следующие слова: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знаете, мне по-прежнему верится,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если останется жить Земля,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высшим достоинством человечества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станут когда-нибудь учителя!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на словах, а по вещей традиции,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которая завтрашней жизни под стать.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Учителем надо будет родиться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только после этого – стать.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нём будет мудрость талантливо-дерзкая,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будет солнце нести на крыле.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– профессия дальнего действия,</a:t>
            </a:r>
            <a:b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на Земле!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Р. Рождественский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G-20201102-WA001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980728"/>
            <a:ext cx="2880320" cy="4800533"/>
          </a:xfrm>
        </p:spPr>
      </p:pic>
      <p:sp>
        <p:nvSpPr>
          <p:cNvPr id="4" name="Прямоугольник 3"/>
          <p:cNvSpPr/>
          <p:nvPr/>
        </p:nvSpPr>
        <p:spPr>
          <a:xfrm>
            <a:off x="1691680" y="1772816"/>
            <a:ext cx="4518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22314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	В жизни каждого человека наступает такой момент, когда его судьба делает крутой поворот. Закончив медицинский колледж с отличием, приходит сознание того, что человек хорошо делает то, что он умеет делать и то, что ему доставляет радость, привело меня работать в школу преподавателем — организатором ОБЖ.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_20160428_12073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562642"/>
            <a:ext cx="4576936" cy="25751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91264" cy="2448272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Вот уже 6 лет я учу  мальчишек и девчонок  безопасности жизнедеятельности, правильному поведению в экстремальных ситуациях, навыкам оказания первой помощи.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789040"/>
            <a:ext cx="8085584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64904"/>
            <a:ext cx="46805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 помогают сделать процесс изучения данного предмета увлекательным и приближенным к реальности. Конечный результат изучения предмета не цель для поступления в ВУЗ, а жизненная необходимость. Ведь двадцать первый век —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век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природных и техногенных катастроф, где гибнут люди. И зачастую, анализируя произошедшее, люди осознают, что им не хватило знаний и навыков, чтобы последствия той или иной катастрофы не были так печальны. Я учу своих детей правилам безопасного поведения в любой ситуации, где бы они не находились.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IMAG05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842208"/>
            <a:ext cx="3227926" cy="274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85821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Мои ученики неоднократно становились призёрами и победителями как школьных, так и муниципальных  олимпиад и конкурсов.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Содержимое 3" descr="nagrady.04 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44824"/>
            <a:ext cx="3461092" cy="4475549"/>
          </a:xfrm>
          <a:prstGeom prst="rect">
            <a:avLst/>
          </a:prstGeom>
        </p:spPr>
      </p:pic>
      <p:pic>
        <p:nvPicPr>
          <p:cNvPr id="10" name="Содержимое 11" descr="nagrady.33 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44824"/>
            <a:ext cx="3456384" cy="4469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9" descr="nagrady.32 (1)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268760"/>
            <a:ext cx="3768937" cy="4873625"/>
          </a:xfrm>
          <a:prstGeom prst="rect">
            <a:avLst/>
          </a:prstGeom>
        </p:spPr>
      </p:pic>
      <p:pic>
        <p:nvPicPr>
          <p:cNvPr id="5" name="Содержимое 5" descr="nagrady.07 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76749"/>
            <a:ext cx="3078835" cy="3981251"/>
          </a:xfrm>
          <a:prstGeom prst="rect">
            <a:avLst/>
          </a:prstGeom>
        </p:spPr>
      </p:pic>
      <p:pic>
        <p:nvPicPr>
          <p:cNvPr id="6" name="Содержимое 7" descr="nagrady.09 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129" y="188641"/>
            <a:ext cx="3341172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Являюсь руководителем объединения «Юные инспектора движения», создала  дружину юных пожарных  и военно-патриотический клуб «Патриот». Мои воспитанники –призеры муниципальных соревнований по  пожарно-прикладному спорту, военно-спортивных и военно-патриотических соревнований и игр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9" name="Содержимое 5" descr="nagrady.16 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2037">
            <a:off x="981216" y="2494771"/>
            <a:ext cx="3096291" cy="4003824"/>
          </a:xfrm>
          <a:prstGeom prst="rect">
            <a:avLst/>
          </a:prstGeom>
        </p:spPr>
      </p:pic>
      <p:pic>
        <p:nvPicPr>
          <p:cNvPr id="20" name="Содержимое 7" descr="nagrady.23 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0130">
            <a:off x="4832842" y="2347107"/>
            <a:ext cx="3163575" cy="4090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2066</TotalTime>
  <Words>439</Words>
  <Application>Microsoft Office PowerPoint</Application>
  <PresentationFormat>Экран (4:3)</PresentationFormat>
  <Paragraphs>54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Century Schoolbook</vt:lpstr>
      <vt:lpstr>Times New Roman</vt:lpstr>
      <vt:lpstr>Wingdings</vt:lpstr>
      <vt:lpstr>Wingdings 2</vt:lpstr>
      <vt:lpstr>Эркер</vt:lpstr>
      <vt:lpstr>Портфолио  Иванченко Изабеллы Денисовны</vt:lpstr>
      <vt:lpstr>Презентация PowerPoint</vt:lpstr>
      <vt:lpstr>    О своей семейной династии педагогов я рассказываю с особой с гордостью. </vt:lpstr>
      <vt:lpstr>С полным правом я могу назвать «гимном» нашей семьи следующие слова: Вы знаете, мне по-прежнему верится, что если останется жить Земля, высшим достоинством человечества станут когда-нибудь учителя! Не на словах, а по вещей традиции, которая завтрашней жизни под стать. Учителем надо будет родиться и только после этого – стать. В нём будет мудрость талантливо-дерзкая, Он будет солнце нести на крыле. Учитель – профессия дальнего действия, Главная на Земле!                                        Р. Рождественский </vt:lpstr>
      <vt:lpstr> В жизни каждого человека наступает такой момент, когда его судьба делает крутой поворот. Закончив медицинский колледж с отличием, приходит сознание того, что человек хорошо делает то, что он умеет делать и то, что ему доставляет радость, привело меня работать в школу преподавателем — организатором ОБЖ.</vt:lpstr>
      <vt:lpstr> Вот уже 6 лет я учу  мальчишек и девчонок  безопасности жизнедеятельности, правильному поведению в экстремальных ситуациях, навыкам оказания первой помощи. </vt:lpstr>
      <vt:lpstr>Мои ученики неоднократно становились призёрами и победителями как школьных, так и муниципальных  олимпиад и конкурсов.  </vt:lpstr>
      <vt:lpstr>Презентация PowerPoint</vt:lpstr>
      <vt:lpstr>Являюсь руководителем объединения «Юные инспектора движения», создала  дружину юных пожарных  и военно-патриотический клуб «Патриот». Мои воспитанники –призеры муниципальных соревнований по  пожарно-прикладному спорту, военно-спортивных и военно-патриотических соревнований и игр </vt:lpstr>
      <vt:lpstr>Презентация PowerPoint</vt:lpstr>
      <vt:lpstr>Презентация PowerPoint</vt:lpstr>
      <vt:lpstr>Я люблю свою профессию, люблю свой предмет. «Основы безопасности жизнедеятельности» - один из тех учебных предметов, которые непосредственно готовят обучающихся к жизни, учат не теряться в экстремальных ситуациях и быстро принимать правильные решения.  </vt:lpstr>
      <vt:lpstr>Устраивали акции ко дню Победы</vt:lpstr>
      <vt:lpstr>Турниры </vt:lpstr>
      <vt:lpstr>Туристические слеты </vt:lpstr>
      <vt:lpstr>Презентация PowerPoint</vt:lpstr>
      <vt:lpstr> Мне нравится познавать все новое, задаваться вопросами и искать на них ответы. Главное, не отставать от времени, так как от этого зависит моя успешность и учительский авторитет.   Быть современным учителем нелегко, но очень интересно. Находясь в постоянном потоке знаний, я обретаю колоссальный интерес и желание постоянно совершенствоваться</vt:lpstr>
      <vt:lpstr>Курсы повышения квалификации</vt:lpstr>
      <vt:lpstr>Презентация PowerPoint</vt:lpstr>
      <vt:lpstr>Презентация PowerPoint</vt:lpstr>
      <vt:lpstr>Презентация PowerPoint</vt:lpstr>
      <vt:lpstr>В 2016 году была принята в СОЮЗ СОВЕТСКИХ ОФИЦЕРОВ с присвоением воинского звания младшего лейтенанта </vt:lpstr>
      <vt:lpstr>медаль</vt:lpstr>
      <vt:lpstr>В  2016 году под  моей редакцией (Лобанова И.Д.) была выпущена книга «И была война…»</vt:lpstr>
      <vt:lpstr>Но на этом решила не останавливаться и организовала волонтерский отряд «ДОРОГОЮ ДОБРА» </vt:lpstr>
      <vt:lpstr>По инициативе волонтеров был создан Социальный Проект ‘’ Мы в ответе за тех , кого приручили…’’</vt:lpstr>
      <vt:lpstr>Целью проекта являлось воспитать чувства гуманности и ответственности у подрастающего поколения , привлечь к проблеме бездомных животных не только учащихся но и взрослых </vt:lpstr>
      <vt:lpstr>«ЛУЧШИЙ ВОЛОНТЕРСКИЙ ОТРЯД»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Волонтерский отряд  ‘’Дарогаю добра’’</dc:title>
  <dc:creator>изабелла лобанова</dc:creator>
  <cp:lastModifiedBy>205-1</cp:lastModifiedBy>
  <cp:revision>103</cp:revision>
  <dcterms:created xsi:type="dcterms:W3CDTF">2015-11-24T07:44:03Z</dcterms:created>
  <dcterms:modified xsi:type="dcterms:W3CDTF">2020-11-10T06:04:52Z</dcterms:modified>
</cp:coreProperties>
</file>