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1771F-67A1-41D8-9E8E-101398426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5047AC-67A0-4339-AAC6-F362A0D19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AAA013-3574-4701-AD87-09E3D5ABE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BFCF07-5414-4E01-AB7D-E661E0BBE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D752F4-21B9-497B-AD96-45BCFA485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5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4BC89-CE66-4334-83AC-E46F120A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4C0F6C-D818-4EAC-8929-14C4C9794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13CD93-C292-45B5-BB9C-8C0AC39D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CBF649-5290-4146-9EAF-E4D0468F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DF8CA0-BBF1-4641-B8A7-7F823BAC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33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3F14D11-FC5B-4909-8DB4-B46F62631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3F1C70-0644-4A61-A5FF-AC7F2C2D3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E628BF-8AF5-4539-9FF0-8D0DAF83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E3BDFC-5E5A-4572-88F1-6818D9B84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DE0210-1B33-4C1B-B94D-04EC285D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2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2C829-FBB3-4309-8D96-2DD83F8F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ED8FF8-3FDE-40B5-920F-244FE9D3E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0E5AEA-7067-4BB7-8E2E-B17F640BB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A16F05-42F4-4FAB-B9B1-0CF8393D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662CBD-5F0E-4FAD-90C3-4655B4576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3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CE0BE-3924-43E7-AB45-A23054DA1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64E2BB-09F2-4721-9785-DCD7C0BB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D4D980-2A54-4C94-9ED7-17F45190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D98292-0F28-4286-95AF-AA573AA9A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871424-9FD0-4ED0-A843-8B9C59672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37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95AFA4-4DF6-4D16-938D-F44905C0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1B2662-5C52-400D-9FD2-3AD738729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8C14B9D-7927-42C6-906B-BF74BE671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04CF15-8302-4114-B4E2-9AC8F7B67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996030-1CD6-4DEC-BBCB-2C41BA3C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38A06C-E52F-4C0F-B2E4-8F602491E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2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B22061-1F8E-4EAD-B63F-9568B6BA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5DFBA4-0A3C-493B-9E36-95B88BAE8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8BED15-4DD2-4CC7-A37D-CD1987B9D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D32070-8A7A-4797-9871-1D85E45BBD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EBFBAE8-E9F5-4A18-98A7-673DC19410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F105AF-7A4F-41D2-A69A-99FCEB99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207DB0C-C8CE-46C5-9965-075EC24DD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EBF296E-253E-491F-92A2-A178A27AC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73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346F2-2821-439C-A607-775BAFA5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BD2D64-426B-4407-9361-2B9E876B0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03EE36-01D5-4461-B3E4-A1B73D26D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9680DD-B01C-4354-961F-01A63945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143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ED4E058-3EE5-480E-9391-52A4BAAD5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BEC4EC-DC57-49BC-8586-DFDB0478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E7F8679-AE02-41A5-BD65-D20E4264E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52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B2701-B363-4AD9-BF4C-66FB5556F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637605-6B37-4268-86D1-7F936C48E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F80F4E-8E25-4891-9717-AD60A5A26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3DF10F-C808-4989-8194-8C1D0C6B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DDD5ED-BFE7-4D19-8050-0584DF3C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FC7046-CF3E-4435-ABC7-7A6C00123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59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852F9F-7A76-461D-992E-47A5FAA5F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6E42B1-FD11-4F65-AE96-9F01EEBD8B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481217-C7D5-4220-B9AC-AEC03CA90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F44EC3-D4DC-4C95-8CF6-9AB9AA81A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24B800E-54C0-410C-9F05-C3EF65C4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C4941B-11ED-4C8B-ABDA-62B34C671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4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EED14-E7ED-4939-9B92-601D32774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C004E5-476F-48C6-AB30-F2A734BB0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A637D1-05CA-45AD-B48D-55ACD78A9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956C4-DAB6-471B-8C3B-826BB5CE02F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9ED6F9-718B-44A7-8385-907F7510E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1568C5-5364-422D-B1D8-7AF5C50252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39455-E780-4980-ABEB-C6B8817F7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51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C1FF0-B362-4BEC-95F9-50A71BF4B5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BDA92F-B8EA-4FFA-A499-650DEE1923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1EA030-0D20-434B-BFC1-82798E24E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67"/>
            <a:ext cx="12132733" cy="67987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C61C09-DDC1-403B-8313-ACDA6F3321FB}"/>
              </a:ext>
            </a:extLst>
          </p:cNvPr>
          <p:cNvSpPr txBox="1"/>
          <p:nvPr/>
        </p:nvSpPr>
        <p:spPr>
          <a:xfrm>
            <a:off x="2116667" y="2001838"/>
            <a:ext cx="8161866" cy="3034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/>
              <a:t>ЭМОЦИОНАЛЬНЫЙ </a:t>
            </a:r>
          </a:p>
          <a:p>
            <a:pPr algn="ctr">
              <a:lnSpc>
                <a:spcPct val="150000"/>
              </a:lnSpc>
            </a:pPr>
            <a:r>
              <a:rPr lang="ru-RU" sz="4400" dirty="0"/>
              <a:t>ИНТЕЛЛЕКТ</a:t>
            </a:r>
          </a:p>
          <a:p>
            <a:pPr algn="ctr">
              <a:lnSpc>
                <a:spcPct val="150000"/>
              </a:lnSpc>
            </a:pPr>
            <a:r>
              <a:rPr lang="ru-RU" sz="4400" dirty="0"/>
              <a:t> ДОШКОЛЬНИКА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404140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864C36-9858-485A-B59E-ABDD4E3B1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" y="17992"/>
            <a:ext cx="12174767" cy="6822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26A503-0819-4EA4-9B38-1DB2E301FF8F}"/>
              </a:ext>
            </a:extLst>
          </p:cNvPr>
          <p:cNvSpPr txBox="1"/>
          <p:nvPr/>
        </p:nvSpPr>
        <p:spPr>
          <a:xfrm>
            <a:off x="1333500" y="686707"/>
            <a:ext cx="61722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Эмоциональный интеллект – это способность понимать свои чувства и эмоции, эмоции других, умение отождествлять свои переживания и чувства с конкретными словами, управлять своими эмоциями.</a:t>
            </a:r>
          </a:p>
        </p:txBody>
      </p:sp>
    </p:spTree>
    <p:extLst>
      <p:ext uri="{BB962C8B-B14F-4D97-AF65-F5344CB8AC3E}">
        <p14:creationId xmlns:p14="http://schemas.microsoft.com/office/powerpoint/2010/main" val="2986785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69D90-04AF-4B15-AC9C-4A90F69D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57E9BC1-1A33-47A2-A108-AF3DC492E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E5AEA8-98EC-4342-80E6-5275877BB474}"/>
              </a:ext>
            </a:extLst>
          </p:cNvPr>
          <p:cNvSpPr txBox="1"/>
          <p:nvPr/>
        </p:nvSpPr>
        <p:spPr>
          <a:xfrm>
            <a:off x="1018661" y="365125"/>
            <a:ext cx="6180666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Эмоциональный интеллект включает в себя:</a:t>
            </a:r>
          </a:p>
          <a:p>
            <a:endParaRPr lang="ru-RU" sz="2400" dirty="0"/>
          </a:p>
          <a:p>
            <a:pPr marL="285750" indent="-285750">
              <a:buFontTx/>
              <a:buChar char="-"/>
            </a:pPr>
            <a:r>
              <a:rPr lang="ru-RU" sz="2400" dirty="0"/>
              <a:t>Умение распознавать собственные чувства;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выражать чувства;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распознавать чувства другого;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сочувствовать;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обращаться с собственным гневом;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реагировать на гнев другого человека;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справляться со страхами;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поощрять себя;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Умение переживать печаль.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0456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6A023D-A604-4826-B0C7-F4C164903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4CEDA9-F5FE-4142-9D18-4437F74BC783}"/>
              </a:ext>
            </a:extLst>
          </p:cNvPr>
          <p:cNvSpPr txBox="1"/>
          <p:nvPr/>
        </p:nvSpPr>
        <p:spPr>
          <a:xfrm>
            <a:off x="671513" y="396300"/>
            <a:ext cx="1084315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Приемы развития эмоционального интеллекта:</a:t>
            </a:r>
          </a:p>
          <a:p>
            <a:endParaRPr lang="ru-RU" sz="2000" dirty="0"/>
          </a:p>
          <a:p>
            <a:r>
              <a:rPr lang="ru-RU" sz="2000" dirty="0"/>
              <a:t>Создавайте положительный эмоциональный фон в семье. Это способствует хорошему самочувствию ребенка. Если он плохо себя чувствует, он не может думать о других. </a:t>
            </a:r>
          </a:p>
          <a:p>
            <a:endParaRPr lang="ru-RU" sz="2000" dirty="0"/>
          </a:p>
          <a:p>
            <a:r>
              <a:rPr lang="ru-RU" sz="2000" dirty="0"/>
              <a:t>Побеседуйте с ребенком: спросите о том, что сегодня с ним происходило в детском саду или во дворе, как он воспринимал различные ситуации, какие у него возникли эмоции.</a:t>
            </a:r>
          </a:p>
          <a:p>
            <a:endParaRPr lang="ru-RU" sz="2000" dirty="0"/>
          </a:p>
          <a:p>
            <a:r>
              <a:rPr lang="ru-RU" sz="2000" dirty="0"/>
              <a:t>Обсудите, какие варианты поведения возможны, как воспринимали окружающие его поступки и как они бы реагировали на другое поведение. Дайте ребенку возможность высказать все, что он думает, а затем в месте с ним выберите самый подходящий способ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838764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660CD2-0B99-4149-9355-AB59EDAFA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CF569B-EDDA-41BD-81E1-C5B691109133}"/>
              </a:ext>
            </a:extLst>
          </p:cNvPr>
          <p:cNvSpPr txBox="1"/>
          <p:nvPr/>
        </p:nvSpPr>
        <p:spPr>
          <a:xfrm>
            <a:off x="894556" y="994261"/>
            <a:ext cx="1040288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Не забывайте, что вы пример для своего ребенка. </a:t>
            </a: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Дети учатся, подражая действиям окружающих людей, и в первую очередь своих родителей.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Поощряйте игру своего ребенка с другими детьми. Именно в совместной деятельности ребенок приобретает коммуникативные навыки.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Помогайте ребенку распознавать эмоциональные состояния по рисункам и фотографиям.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75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F27BB0-0DBA-4F8A-A459-288303F11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5BE5E-24E5-42B5-AB17-27BF353984A0}"/>
              </a:ext>
            </a:extLst>
          </p:cNvPr>
          <p:cNvSpPr txBox="1"/>
          <p:nvPr/>
        </p:nvSpPr>
        <p:spPr>
          <a:xfrm>
            <a:off x="677333" y="650707"/>
            <a:ext cx="109728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Читайте ребенку рассказы и стихи, «насыщенные» эмоциями. Обсудите с ним поведение персонажей и возможные варианты поведения. Предложите внести изменения в сюжет или придумать другую концовку.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Помните, что дети, открыто проявляющие эмоции, получают возможность творчески использовать их в своей жизни. При этом важно разговаривать об эмоциях и чувствах, поскольку при проговаривании, назывании этих психических состояний ребенок осмысливает эмоциональный опыт. А вот регулярное подавление эмоций влечет за собой появление страхов и неуверенности в себе, снижение способности к обучению.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312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330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Natalya Lupicheva</dc:creator>
  <cp:lastModifiedBy>Natalya Lupicheva</cp:lastModifiedBy>
  <cp:revision>7</cp:revision>
  <dcterms:created xsi:type="dcterms:W3CDTF">2020-11-10T18:52:15Z</dcterms:created>
  <dcterms:modified xsi:type="dcterms:W3CDTF">2020-11-10T19:25:15Z</dcterms:modified>
</cp:coreProperties>
</file>