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7" r:id="rId4"/>
    <p:sldId id="262" r:id="rId5"/>
    <p:sldId id="263" r:id="rId6"/>
    <p:sldId id="261" r:id="rId7"/>
    <p:sldId id="269" r:id="rId8"/>
    <p:sldId id="281" r:id="rId9"/>
    <p:sldId id="282" r:id="rId10"/>
    <p:sldId id="283" r:id="rId11"/>
    <p:sldId id="284" r:id="rId12"/>
    <p:sldId id="280" r:id="rId13"/>
    <p:sldId id="286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tranamasterov.ru/node/581310" TargetMode="External"/><Relationship Id="rId3" Type="http://schemas.openxmlformats.org/officeDocument/2006/relationships/hyperlink" Target="http://dailykids.ru/go.php?url=http://www.babyblog.ru/community/post/weeks/159859" TargetMode="External"/><Relationship Id="rId7" Type="http://schemas.openxmlformats.org/officeDocument/2006/relationships/hyperlink" Target="http://ta-vi-ka.blogspot.ca/2014/02/lapbook-winter.html" TargetMode="External"/><Relationship Id="rId2" Type="http://schemas.openxmlformats.org/officeDocument/2006/relationships/hyperlink" Target="http://www.homeschoolshare.com/Lapbooks_at_HSS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avika.ru/2013/09/lapbook-autumn.html" TargetMode="External"/><Relationship Id="rId5" Type="http://schemas.openxmlformats.org/officeDocument/2006/relationships/hyperlink" Target="http://dailykids.ru/go.php?url=http://www.tavika.ru/2013/06/lapbook-crow.html" TargetMode="External"/><Relationship Id="rId4" Type="http://schemas.openxmlformats.org/officeDocument/2006/relationships/hyperlink" Target="https://ru.pinterest.com/Antavika/lapbook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Учитель начальных классов Зорина О.С.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276872"/>
            <a:ext cx="8003232" cy="2808312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2060"/>
                </a:solidFill>
                <a:latin typeface="Calibri"/>
              </a:rPr>
              <a:t>Лэпбук</a:t>
            </a:r>
            <a:r>
              <a:rPr lang="ru-RU" dirty="0">
                <a:solidFill>
                  <a:srgbClr val="002060"/>
                </a:solidFill>
                <a:latin typeface="Calibri"/>
              </a:rPr>
              <a:t>-эффективный способ организации учебной деятельности с младшими </a:t>
            </a:r>
            <a:r>
              <a:rPr lang="ru-RU" dirty="0" smtClean="0">
                <a:solidFill>
                  <a:srgbClr val="002060"/>
                </a:solidFill>
                <a:latin typeface="Calibri"/>
              </a:rPr>
              <a:t>школьниками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15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фк\20200316_2214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38" y="2674938"/>
            <a:ext cx="7099662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1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Desktop\фк\20200316_1154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38" y="2674938"/>
            <a:ext cx="7099662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4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кубановедения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теме «Растительный мир Краснодарского края»</a:t>
            </a:r>
            <a:endParaRPr lang="ru-RU" dirty="0"/>
          </a:p>
        </p:txBody>
      </p:sp>
      <p:pic>
        <p:nvPicPr>
          <p:cNvPr id="7170" name="Picture 2" descr="D:\Desktop\фк\20200316_2216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7488832" cy="364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01668"/>
            <a:ext cx="6492692" cy="314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485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/>
                <a:hlinkClick r:id="rId2"/>
              </a:rPr>
              <a:t>http://www.homeschoolshare.com/Lapbooks_at_HSS.php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.</a:t>
            </a:r>
            <a:endParaRPr lang="en-US" sz="2000" b="1" dirty="0">
              <a:solidFill>
                <a:srgbClr val="002060"/>
              </a:solidFill>
              <a:latin typeface="Calibri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/>
                <a:hlinkClick r:id="rId3"/>
              </a:rPr>
              <a:t>http://www.babyblog.ru/community/post/weeks/159859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/>
                <a:hlinkClick r:id="rId4"/>
              </a:rPr>
              <a:t>https://r</a:t>
            </a:r>
            <a:r>
              <a:rPr lang="ru-RU" sz="2000" b="1" dirty="0">
                <a:solidFill>
                  <a:srgbClr val="002060"/>
                </a:solidFill>
                <a:latin typeface="Calibri"/>
                <a:hlinkClick r:id="rId5"/>
              </a:rPr>
              <a:t> http://www.tavika.ru/2013/06/lapbook-crow.html</a:t>
            </a:r>
            <a:r>
              <a:rPr lang="ru-RU" sz="2000" b="1" dirty="0">
                <a:solidFill>
                  <a:srgbClr val="002060"/>
                </a:solidFill>
                <a:latin typeface="Calibri"/>
              </a:rPr>
              <a:t>.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/>
                <a:hlinkClick r:id="rId4"/>
              </a:rPr>
              <a:t>u.pinterest.com/</a:t>
            </a:r>
            <a:r>
              <a:rPr lang="ru-RU" sz="2000" b="1" dirty="0" err="1">
                <a:solidFill>
                  <a:srgbClr val="002060"/>
                </a:solidFill>
                <a:latin typeface="Calibri"/>
                <a:hlinkClick r:id="rId4"/>
              </a:rPr>
              <a:t>Antavika</a:t>
            </a:r>
            <a:r>
              <a:rPr lang="ru-RU" sz="2000" b="1" dirty="0">
                <a:solidFill>
                  <a:srgbClr val="002060"/>
                </a:solidFill>
                <a:latin typeface="Calibri"/>
                <a:hlinkClick r:id="rId4"/>
              </a:rPr>
              <a:t>/</a:t>
            </a:r>
            <a:r>
              <a:rPr lang="ru-RU" sz="2000" b="1" dirty="0" err="1">
                <a:solidFill>
                  <a:srgbClr val="002060"/>
                </a:solidFill>
                <a:latin typeface="Calibri"/>
                <a:hlinkClick r:id="rId4"/>
              </a:rPr>
              <a:t>lapbook</a:t>
            </a:r>
            <a:r>
              <a:rPr lang="ru-RU" sz="2000" b="1" dirty="0">
                <a:solidFill>
                  <a:srgbClr val="002060"/>
                </a:solidFill>
                <a:latin typeface="Calibri"/>
                <a:hlinkClick r:id="rId4"/>
              </a:rPr>
              <a:t>/</a:t>
            </a:r>
            <a:endParaRPr lang="en-US" sz="2000" b="1" dirty="0">
              <a:solidFill>
                <a:srgbClr val="002060"/>
              </a:solidFill>
              <a:latin typeface="Calibri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dirty="0">
                <a:solidFill>
                  <a:prstClr val="black"/>
                </a:solidFill>
                <a:latin typeface="Calibri"/>
                <a:hlinkClick r:id="rId6"/>
              </a:rPr>
              <a:t>http://www.tavika.ru/2013/09/lapbook-autumn.html</a:t>
            </a:r>
            <a:r>
              <a:rPr lang="ru-RU" sz="2000" b="1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u="sng" dirty="0">
                <a:solidFill>
                  <a:srgbClr val="002060"/>
                </a:solidFill>
                <a:latin typeface="Calibri"/>
                <a:hlinkClick r:id="rId7"/>
              </a:rPr>
              <a:t>http://ta-vi-ka.blogspot.ca/2014/02/lapbook-winter.html#sthash.efg4O48G.dpuf</a:t>
            </a:r>
            <a:endParaRPr lang="ru-RU" sz="2000" b="1" dirty="0">
              <a:solidFill>
                <a:srgbClr val="002060"/>
              </a:solidFill>
              <a:latin typeface="Calibri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sz="2000" b="1" u="sng" dirty="0">
                <a:solidFill>
                  <a:srgbClr val="002060"/>
                </a:solidFill>
                <a:latin typeface="Calibri"/>
                <a:hlinkClick r:id="rId8"/>
              </a:rPr>
              <a:t>http://stranamasterov.ru/node/581310</a:t>
            </a:r>
            <a:endParaRPr lang="ru-RU" sz="2000" b="1" dirty="0">
              <a:solidFill>
                <a:srgbClr val="002060"/>
              </a:solidFill>
              <a:latin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Calibri"/>
              </a:rPr>
              <a:t>Полезные ссылки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9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Лэпбук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или как его еще называют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тематическая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или интерактивная папка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- это самодельная бумажная книжечка с кармашками, дверками, окошками, подвижными деталями.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321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556792"/>
            <a:ext cx="7772400" cy="2430768"/>
          </a:xfrm>
        </p:spPr>
        <p:txBody>
          <a:bodyPr>
            <a:noAutofit/>
          </a:bodyPr>
          <a:lstStyle/>
          <a:p>
            <a:pPr lvl="0" algn="l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-Он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помогает ребенку по своему желанию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организовать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информацию по изучаемой теме и лучше понять и запомнить материал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-Это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отличный способ для повторения пройденного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Поможет закрепить и систематизировать изученный материал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Ребенок научится самостоятельно собирать и организовывать информацию 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Calibri"/>
                <a:ea typeface="+mn-ea"/>
                <a:cs typeface="+mn-cs"/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1224136"/>
          </a:xfrm>
        </p:spPr>
        <p:txBody>
          <a:bodyPr>
            <a:normAutofit fontScale="85000" lnSpcReduction="10000"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Зачем нужен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лэпбук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98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Усилении мыслительной деятельности школьника - понимании связей, усвоении закономерностей, запоминании познавательного материала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Быстрое запоминание информации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Проявление самостоятельности 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Проявление повышенного интереса к теме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Развитие мелкой моторики рук.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3000" dirty="0">
                <a:solidFill>
                  <a:srgbClr val="002060"/>
                </a:solidFill>
                <a:latin typeface="Calibri"/>
              </a:rPr>
              <a:t>Закрепление знаний по теме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Calibri"/>
              </a:rPr>
              <a:t>Плюсы технологии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49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возможность учитывать индивидуальные способности детей (задания разной сложности);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разнообразие игровых заданий;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интегрирование разных видов детской деятельности (речевую, познавательную, игровую);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возможность структурировать сложную информацию;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возможность разнообразить самую скучную тему;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научить простому способу запоминания;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компактное хранение (большое количество разных заданий и игр в одной папке);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вариативность использования заданий;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r>
              <a:rPr lang="ru-RU" sz="8600" dirty="0">
                <a:solidFill>
                  <a:srgbClr val="002060"/>
                </a:solidFill>
                <a:latin typeface="Calibri"/>
              </a:rPr>
              <a:t>возможность добавлять новые задания в «кармашки».</a:t>
            </a: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endParaRPr lang="ru-RU" sz="2500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Calibri"/>
              </a:rPr>
              <a:t>Плюсы технологии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buClrTx/>
              <a:buSzTx/>
              <a:buFont typeface="Arial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Calibri"/>
              </a:rPr>
              <a:t>на уроке </a:t>
            </a:r>
          </a:p>
          <a:p>
            <a:pPr marL="342900" lvl="0" indent="-342900" fontAlgn="base">
              <a:buClrTx/>
              <a:buSzTx/>
              <a:buFont typeface="Arial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Calibri"/>
              </a:rPr>
              <a:t> во внеурочной деятельности</a:t>
            </a:r>
          </a:p>
          <a:p>
            <a:pPr marL="342900" lvl="0" indent="-342900" fontAlgn="base">
              <a:buClrTx/>
              <a:buSzTx/>
              <a:buFont typeface="Arial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Calibri"/>
              </a:rPr>
              <a:t> организовав работу по группам, парам, индивидуально </a:t>
            </a:r>
          </a:p>
          <a:p>
            <a:pPr marL="342900" lvl="0" indent="-342900" fontAlgn="base">
              <a:buClrTx/>
              <a:buSzTx/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  <a:latin typeface="Calibri"/>
              </a:rPr>
              <a:t>домашнее задание</a:t>
            </a:r>
            <a:endParaRPr lang="ru-RU" sz="3200" dirty="0">
              <a:solidFill>
                <a:srgbClr val="002060"/>
              </a:solidFill>
              <a:latin typeface="Calibri"/>
            </a:endParaRPr>
          </a:p>
          <a:p>
            <a:pPr marL="342900" lvl="0" indent="-342900">
              <a:buClrTx/>
              <a:buSzTx/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err="1">
                <a:solidFill>
                  <a:srgbClr val="002060"/>
                </a:solidFill>
                <a:latin typeface="Calibri"/>
              </a:rPr>
              <a:t>Лэпбук</a:t>
            </a:r>
            <a:r>
              <a:rPr lang="ru-RU" sz="6000" b="1" dirty="0">
                <a:solidFill>
                  <a:srgbClr val="002060"/>
                </a:solidFill>
                <a:latin typeface="Calibri"/>
              </a:rPr>
              <a:t> можно использовать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79208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чего состоит </a:t>
            </a:r>
            <a:r>
              <a:rPr lang="ru-RU" sz="4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776864" cy="4464496"/>
          </a:xfrm>
        </p:spPr>
        <p:txBody>
          <a:bodyPr>
            <a:normAutofit/>
          </a:bodyPr>
          <a:lstStyle/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состоит из папки формата А3, в которую вклеиваются кармашки, книжки-раскладушки, окошки и другие детали с наглядной информацией.  </a:t>
            </a:r>
          </a:p>
          <a:p>
            <a:pPr marL="342900" lvl="0" indent="-342900" algn="l" eaLnBrk="0" fontAlgn="base" hangingPunct="0">
              <a:spcAft>
                <a:spcPct val="0"/>
              </a:spcAft>
              <a:buClrTx/>
              <a:buSzTx/>
              <a:buFont typeface="Arial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вам понадобится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распечатанные шаблоны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 плотной бумаги формата А3 или 2  листа А4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клей-карандаш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цветные карандаши, фломастеры, разноцветные ручки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скотч </a:t>
            </a:r>
          </a:p>
          <a:p>
            <a:pPr marL="342900" lvl="0" indent="-342900" algn="just" eaLnBrk="0" fontAlgn="base" hangingPunct="0"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безграничная фантазия.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ЭЛЕМЕНТЫ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esktop\фк\20200316_2218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814719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3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Desktop\фк\20200316_1201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40653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0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</TotalTime>
  <Words>247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Лэпбук-эффективный способ организации учебной деятельности с младшими школьниками </vt:lpstr>
      <vt:lpstr>Что такое лэпбук  </vt:lpstr>
      <vt:lpstr> -Он помогает ребенку по своему желанию   организовать информацию по изучаемой теме и лучше понять и запомнить материал      -Это отличный способ для повторения пройденного   - Поможет закрепить и систематизировать изученный материал    - Ребенок научится самостоятельно собирать и организовывать информацию   </vt:lpstr>
      <vt:lpstr>Плюсы технологии</vt:lpstr>
      <vt:lpstr>Плюсы технологии</vt:lpstr>
      <vt:lpstr>Лэпбук можно использовать</vt:lpstr>
      <vt:lpstr>Из чего состоит лэпбук</vt:lpstr>
      <vt:lpstr>ЭЛЕМЕНТЫ</vt:lpstr>
      <vt:lpstr>Презентация PowerPoint</vt:lpstr>
      <vt:lpstr>Презентация PowerPoint</vt:lpstr>
      <vt:lpstr>Презентация PowerPoint</vt:lpstr>
      <vt:lpstr>Урок кубановедения по теме «Растительный мир Краснодарского края»</vt:lpstr>
      <vt:lpstr>Презентация PowerPoint</vt:lpstr>
      <vt:lpstr>Полезные 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Лэпбук-эффективный способ организации учебной деятельности с младшими школьниками на уроках кубановедения </dc:title>
  <dc:creator>16kab</dc:creator>
  <cp:lastModifiedBy>16kab</cp:lastModifiedBy>
  <cp:revision>11</cp:revision>
  <dcterms:created xsi:type="dcterms:W3CDTF">2020-03-15T19:00:26Z</dcterms:created>
  <dcterms:modified xsi:type="dcterms:W3CDTF">2020-11-10T15:13:58Z</dcterms:modified>
</cp:coreProperties>
</file>