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62" r:id="rId4"/>
    <p:sldId id="260" r:id="rId5"/>
    <p:sldId id="266" r:id="rId6"/>
    <p:sldId id="270" r:id="rId7"/>
    <p:sldId id="271" r:id="rId8"/>
    <p:sldId id="273" r:id="rId9"/>
    <p:sldId id="269" r:id="rId10"/>
    <p:sldId id="264" r:id="rId11"/>
    <p:sldId id="282" r:id="rId12"/>
    <p:sldId id="265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29228D7-F229-4DBE-9717-EE54D9B137E9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1A840B-6652-4DAF-98C5-266B175634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3;&#1072;%20&#1082;&#1086;&#1085;&#1082;&#1091;&#1088;&#1089;%20&#1057;&#1086;&#1083;&#1086;&#1074;&#1091;&#1096;&#1082;&#1072;\&#1082;&#1086;&#1096;&#1082;&#1072;%202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ля1класса\ФОТО ШКОЛЬНЫЕ\DSC_03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60790"/>
            <a:ext cx="2880320" cy="192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Гимназия №1»</a:t>
            </a:r>
            <a:b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3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г.Курчатов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marL="6858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Никитина Наталья Андреевна</a:t>
            </a:r>
          </a:p>
          <a:p>
            <a:pPr marL="68580" indent="0"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562277"/>
            <a:ext cx="50760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произведениями М. Малец «Ты да мы», «Как уехали игрушки», «Кошка заболела», «Домик».</a:t>
            </a:r>
          </a:p>
        </p:txBody>
      </p:sp>
    </p:spTree>
    <p:extLst>
      <p:ext uri="{BB962C8B-B14F-4D97-AF65-F5344CB8AC3E}">
        <p14:creationId xmlns:p14="http://schemas.microsoft.com/office/powerpoint/2010/main" val="277377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7920880" cy="10081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Соболева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Владимировна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Проректор по научно-исследовательской и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инновационной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доктор психологических наук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профессор.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2376264" cy="287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684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628800"/>
            <a:ext cx="4032448" cy="115212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                      сказку.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9782"/>
            <a:ext cx="4766232" cy="673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190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Арина-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много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конфетки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Мерцает на сцене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как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обидит   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313234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396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Арина-балерина.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много танцевать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конфетки получать.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Мерцает на сцене 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как звезда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обидит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никого никогда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4219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5609" y="257444"/>
            <a:ext cx="7772400" cy="146759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произведениями М. Малец «Ты да мы», «Как уехали игрушки», «Кошка заболела», «Домик».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725038"/>
            <a:ext cx="508752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21" y="1725038"/>
            <a:ext cx="2475024" cy="354301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Прямоугольник 3"/>
          <p:cNvSpPr/>
          <p:nvPr/>
        </p:nvSpPr>
        <p:spPr>
          <a:xfrm>
            <a:off x="3707904" y="247668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М.Малец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Родилась 30 января 1970 года в с. Павловка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Конышёвского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Курской области.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4389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Владимировна с Воскресной школе.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517242" cy="36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9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Хобби писательницы-уход за любимым деревом и любимым питомцем.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:\3класс\Мой сайт Малец М.В\Foto\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1944216" cy="2725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443" y="2060848"/>
            <a:ext cx="3744925" cy="2502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92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mg0.liveinternet.ru/images/attach/c/0/120/29/120029956_2690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352675" y="1758156"/>
            <a:ext cx="4438651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43810" y="692696"/>
            <a:ext cx="2887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«Кошка»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кошка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940152" y="234888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3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719">
        <p:fade/>
      </p:transition>
    </mc:Choice>
    <mc:Fallback xmlns="">
      <p:transition spd="med" advClick="0" advTm="27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4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6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363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027664"/>
            <a:ext cx="5796136" cy="4347102"/>
          </a:xfrm>
        </p:spPr>
      </p:pic>
      <p:sp>
        <p:nvSpPr>
          <p:cNvPr id="5" name="Прямоугольник 4"/>
          <p:cNvSpPr/>
          <p:nvPr/>
        </p:nvSpPr>
        <p:spPr>
          <a:xfrm rot="773171">
            <a:off x="7026999" y="-158466"/>
            <a:ext cx="641468" cy="465313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25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435">
        <p:fade/>
      </p:transition>
    </mc:Choice>
    <mc:Fallback xmlns="">
      <p:transition spd="med" advClick="0" advTm="24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363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134763"/>
            <a:ext cx="6948264" cy="5211198"/>
          </a:xfrm>
        </p:spPr>
      </p:pic>
      <p:sp>
        <p:nvSpPr>
          <p:cNvPr id="5" name="Прямоугольник 4"/>
          <p:cNvSpPr/>
          <p:nvPr/>
        </p:nvSpPr>
        <p:spPr>
          <a:xfrm rot="1449845">
            <a:off x="8615612" y="2771897"/>
            <a:ext cx="576064" cy="193693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5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47">
        <p:fade/>
      </p:transition>
    </mc:Choice>
    <mc:Fallback xmlns="">
      <p:transition spd="med" advClick="0" advTm="7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362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829" y="1027664"/>
            <a:ext cx="5148065" cy="3861049"/>
          </a:xfrm>
        </p:spPr>
      </p:pic>
    </p:spTree>
    <p:extLst>
      <p:ext uri="{BB962C8B-B14F-4D97-AF65-F5344CB8AC3E}">
        <p14:creationId xmlns:p14="http://schemas.microsoft.com/office/powerpoint/2010/main" val="15865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36">
        <p:fade/>
      </p:transition>
    </mc:Choice>
    <mc:Fallback xmlns="">
      <p:transition spd="med" advClick="0" advTm="3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«Диалог с текстом» ;</a:t>
            </a:r>
          </a:p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мнемосхемами.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5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</TotalTime>
  <Words>190</Words>
  <Application>Microsoft Office PowerPoint</Application>
  <PresentationFormat>Экран (4:3)</PresentationFormat>
  <Paragraphs>25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Times New Roman</vt:lpstr>
      <vt:lpstr>Wingdings 2</vt:lpstr>
      <vt:lpstr>Остин</vt:lpstr>
      <vt:lpstr>                     МБОУ « Гимназия №1»                    г.Курчатов </vt:lpstr>
      <vt:lpstr>Знакомство с произведениями М. Малец «Ты да мы», «Как уехали игрушки», «Кошка заболела», «Домик». </vt:lpstr>
      <vt:lpstr>Марина Владимировна с Воскресной школе.</vt:lpstr>
      <vt:lpstr>Хобби писательницы-уход за любимым деревом и любимым питомцем.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Соболева Ольга Владимировна Проректор по научно-исследовательской и инновационной деятельности, доктор психологических наук, профессор. </vt:lpstr>
      <vt:lpstr>Угадайте                      сказку.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Nata</cp:lastModifiedBy>
  <cp:revision>12</cp:revision>
  <dcterms:created xsi:type="dcterms:W3CDTF">2016-12-05T17:50:56Z</dcterms:created>
  <dcterms:modified xsi:type="dcterms:W3CDTF">2020-11-10T20:54:35Z</dcterms:modified>
</cp:coreProperties>
</file>