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1A21219-AA92-4C38-9821-F745CFBD7EE7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D9F6F22-372E-4E2B-B5FB-CD4A8C31F7E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1219-AA92-4C38-9821-F745CFBD7EE7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F6F22-372E-4E2B-B5FB-CD4A8C31F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1A21219-AA92-4C38-9821-F745CFBD7EE7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D9F6F22-372E-4E2B-B5FB-CD4A8C31F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1219-AA92-4C38-9821-F745CFBD7EE7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F6F22-372E-4E2B-B5FB-CD4A8C31F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1A21219-AA92-4C38-9821-F745CFBD7EE7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D9F6F22-372E-4E2B-B5FB-CD4A8C31F7E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1219-AA92-4C38-9821-F745CFBD7EE7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F6F22-372E-4E2B-B5FB-CD4A8C31F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1219-AA92-4C38-9821-F745CFBD7EE7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F6F22-372E-4E2B-B5FB-CD4A8C31F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1219-AA92-4C38-9821-F745CFBD7EE7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F6F22-372E-4E2B-B5FB-CD4A8C31F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1A21219-AA92-4C38-9821-F745CFBD7EE7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F6F22-372E-4E2B-B5FB-CD4A8C31F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1219-AA92-4C38-9821-F745CFBD7EE7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F6F22-372E-4E2B-B5FB-CD4A8C31F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1219-AA92-4C38-9821-F745CFBD7EE7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F6F22-372E-4E2B-B5FB-CD4A8C31F7E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1A21219-AA92-4C38-9821-F745CFBD7EE7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D9F6F22-372E-4E2B-B5FB-CD4A8C31F7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500042"/>
            <a:ext cx="5786478" cy="609584"/>
          </a:xfrm>
        </p:spPr>
        <p:txBody>
          <a:bodyPr/>
          <a:lstStyle/>
          <a:p>
            <a:pPr algn="ctr"/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2285992"/>
            <a:ext cx="5114778" cy="235512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algn="ctr"/>
            <a:r>
              <a:rPr lang="ru-RU" sz="7700" dirty="0" smtClean="0">
                <a:latin typeface="Monotype Corsiva" pitchFamily="66" charset="0"/>
              </a:rPr>
              <a:t> </a:t>
            </a:r>
          </a:p>
          <a:p>
            <a:pPr algn="ctr"/>
            <a:r>
              <a:rPr lang="ru-RU" sz="26400" dirty="0" smtClean="0">
                <a:latin typeface="Monotype Corsiva" pitchFamily="66" charset="0"/>
              </a:rPr>
              <a:t>ТЕАТР </a:t>
            </a:r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Подготовила:                                                                                                         Кавтаскина Елена Евгеньевна  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ас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285860"/>
            <a:ext cx="2214578" cy="292895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28926" y="428604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                                                                                                   «Детский сад  №14 р.п. Магнитка Кусинский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Грустная маска</a:t>
            </a:r>
            <a:endParaRPr lang="ru-RU" dirty="0"/>
          </a:p>
        </p:txBody>
      </p:sp>
      <p:pic>
        <p:nvPicPr>
          <p:cNvPr id="4" name="Содержимое 3" descr="маска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49342" t="-1908"/>
          <a:stretch>
            <a:fillRect/>
          </a:stretch>
        </p:blipFill>
        <p:spPr>
          <a:xfrm>
            <a:off x="1571604" y="1643050"/>
            <a:ext cx="4572032" cy="475687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Весёлая маска</a:t>
            </a:r>
            <a:endParaRPr lang="ru-RU" dirty="0"/>
          </a:p>
        </p:txBody>
      </p:sp>
      <p:pic>
        <p:nvPicPr>
          <p:cNvPr id="4" name="Содержимое 3" descr="маска 2.png"/>
          <p:cNvPicPr>
            <a:picLocks noGrp="1" noChangeAspect="1"/>
          </p:cNvPicPr>
          <p:nvPr>
            <p:ph idx="1"/>
          </p:nvPr>
        </p:nvPicPr>
        <p:blipFill>
          <a:blip r:embed="rId2"/>
          <a:srcRect t="-480" r="47105"/>
          <a:stretch>
            <a:fillRect/>
          </a:stretch>
        </p:blipFill>
        <p:spPr>
          <a:xfrm>
            <a:off x="2000232" y="1785926"/>
            <a:ext cx="4580942" cy="450059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р. ш.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7286676" cy="617063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. изб.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7286676" cy="609919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.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7286675" cy="617063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7239000" cy="857256"/>
          </a:xfrm>
        </p:spPr>
        <p:txBody>
          <a:bodyPr/>
          <a:lstStyle/>
          <a:p>
            <a:pPr algn="ctr"/>
            <a:r>
              <a:rPr lang="ru-RU" dirty="0" smtClean="0"/>
              <a:t>Молодцы!</a:t>
            </a:r>
            <a:endParaRPr lang="ru-RU" dirty="0"/>
          </a:p>
        </p:txBody>
      </p:sp>
      <p:pic>
        <p:nvPicPr>
          <p:cNvPr id="6" name="Содержимое 5" descr="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59" y="3318668"/>
            <a:ext cx="3286149" cy="261066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Здание театра </a:t>
            </a:r>
            <a:endParaRPr lang="ru-RU" dirty="0"/>
          </a:p>
        </p:txBody>
      </p:sp>
      <p:pic>
        <p:nvPicPr>
          <p:cNvPr id="4" name="Содержимое 3" descr="теат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21552"/>
            <a:ext cx="7239000" cy="482298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Фойе театра</a:t>
            </a:r>
            <a:endParaRPr lang="ru-RU" dirty="0"/>
          </a:p>
        </p:txBody>
      </p:sp>
      <p:pic>
        <p:nvPicPr>
          <p:cNvPr id="4" name="Содержимое 3" descr="фой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43050"/>
            <a:ext cx="7239000" cy="492922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Гардероб театра </a:t>
            </a:r>
            <a:endParaRPr lang="ru-RU" dirty="0"/>
          </a:p>
        </p:txBody>
      </p:sp>
      <p:pic>
        <p:nvPicPr>
          <p:cNvPr id="4" name="Содержимое 3" descr="гардероб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15331"/>
            <a:ext cx="7239000" cy="483542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Зрительный зал </a:t>
            </a:r>
            <a:endParaRPr lang="ru-RU" dirty="0"/>
          </a:p>
        </p:txBody>
      </p:sp>
      <p:pic>
        <p:nvPicPr>
          <p:cNvPr id="6" name="Содержимое 5" descr="зрит.зал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643050"/>
            <a:ext cx="3521075" cy="2857520"/>
          </a:xfrm>
        </p:spPr>
      </p:pic>
      <p:pic>
        <p:nvPicPr>
          <p:cNvPr id="7" name="Содержимое 6" descr="зрит. зал 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78300" y="3286124"/>
            <a:ext cx="3521075" cy="292895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Костюмерная </a:t>
            </a:r>
            <a:endParaRPr lang="ru-RU" dirty="0"/>
          </a:p>
        </p:txBody>
      </p:sp>
      <p:pic>
        <p:nvPicPr>
          <p:cNvPr id="10" name="Содержимое 9" descr="костюмерна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785926"/>
            <a:ext cx="7572428" cy="478634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Гримёрная </a:t>
            </a:r>
            <a:endParaRPr lang="ru-RU" dirty="0"/>
          </a:p>
        </p:txBody>
      </p:sp>
      <p:pic>
        <p:nvPicPr>
          <p:cNvPr id="4" name="Содержимое 3" descr="гримерна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785926"/>
            <a:ext cx="7215238" cy="464347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Сцена </a:t>
            </a:r>
            <a:endParaRPr lang="ru-RU" dirty="0"/>
          </a:p>
        </p:txBody>
      </p:sp>
      <p:pic>
        <p:nvPicPr>
          <p:cNvPr id="4" name="Содержимое 3" descr="сце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714489"/>
            <a:ext cx="7072362" cy="471490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актёры</a:t>
            </a:r>
            <a:endParaRPr lang="ru-RU" dirty="0"/>
          </a:p>
        </p:txBody>
      </p:sp>
      <p:pic>
        <p:nvPicPr>
          <p:cNvPr id="4" name="Содержимое 3" descr="актер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609724"/>
            <a:ext cx="7358114" cy="503398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61</TotalTime>
  <Words>40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 </vt:lpstr>
      <vt:lpstr>Здание театра </vt:lpstr>
      <vt:lpstr>Фойе театра</vt:lpstr>
      <vt:lpstr>Гардероб театра </vt:lpstr>
      <vt:lpstr>Зрительный зал </vt:lpstr>
      <vt:lpstr>Костюмерная </vt:lpstr>
      <vt:lpstr>Гримёрная </vt:lpstr>
      <vt:lpstr>Сцена </vt:lpstr>
      <vt:lpstr>актёры</vt:lpstr>
      <vt:lpstr>Грустная маска</vt:lpstr>
      <vt:lpstr>Весёлая маска</vt:lpstr>
      <vt:lpstr>Слайд 12</vt:lpstr>
      <vt:lpstr>Слайд 13</vt:lpstr>
      <vt:lpstr>Слайд 14</vt:lpstr>
      <vt:lpstr>Молодцы!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</dc:title>
  <dc:creator>ESPEC</dc:creator>
  <cp:lastModifiedBy>ESPEC</cp:lastModifiedBy>
  <cp:revision>7</cp:revision>
  <dcterms:created xsi:type="dcterms:W3CDTF">2020-10-17T19:18:10Z</dcterms:created>
  <dcterms:modified xsi:type="dcterms:W3CDTF">2020-10-17T20:20:01Z</dcterms:modified>
</cp:coreProperties>
</file>