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E514D2C-3269-4B64-9DC2-82BDDB00AF31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5880D3F-FAE5-4275-A068-F106B6391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717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 smtClean="0"/>
            </a:lvl1pPr>
          </a:lstStyle>
          <a:p>
            <a:pPr>
              <a:defRPr/>
            </a:pPr>
            <a:fld id="{96958EA7-32DB-4C92-AD9E-0086AD84F5CD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D20E05C-5490-4A98-A3E7-C8171E148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631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6FE17-234E-43CF-9BAC-78FF7860F581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D3F65-E9F4-4720-8352-F496ED52E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45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DF6E3-1DBF-4AEC-A9F3-E60154149B14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DCDAD-8572-4C77-ACE9-9543B9F59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739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7F858-6A06-4085-973D-9EC70C39572C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732BA-02C5-4E15-83B8-6B5770095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146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9D60C-66C3-4988-86E6-E64021B30B38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B88D0-64C1-4276-8298-3CA56CC4E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240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5BB57-5A89-45AD-8AEE-2CA5EE85726B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FF6F7-25F5-4803-BE9D-2B119C94F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801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74CB7-9429-4531-9DBC-410022D3BCE9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8352F-04CF-4C70-B59E-18E700521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95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F2D8D-C1CB-4995-BB9D-48D4D9BE5DB1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8E1EC-D996-4D80-917B-3090CE700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34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FEEC6-A530-47C9-AD32-B3FDEA684EA9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54D0-3B10-4432-B64B-1B32BFBBC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791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7F868-F039-49E8-A3FF-5C5ECB142B77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C0C28-D5C1-49D8-9F8E-54F84BB85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488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825DD-410F-4CF3-80D6-F23219371EBD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7A69E-A233-4B68-B626-857E184BB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461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522743-1935-4EE8-8BAE-0BEE21BCF557}" type="datetimeFigureOut">
              <a:rPr lang="ru-RU"/>
              <a:pPr>
                <a:defRPr/>
              </a:pPr>
              <a:t>10.11.2020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0600DB-198F-4355-9617-1C03F0670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20" r:id="rId8"/>
    <p:sldLayoutId id="2147483721" r:id="rId9"/>
    <p:sldLayoutId id="2147483717" r:id="rId10"/>
    <p:sldLayoutId id="214748371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4733925" y="2708275"/>
            <a:ext cx="3313113" cy="1701800"/>
          </a:xfrm>
        </p:spPr>
        <p:txBody>
          <a:bodyPr/>
          <a:lstStyle/>
          <a:p>
            <a:r>
              <a:rPr lang="ru-RU" smtClean="0"/>
              <a:t>Растения Самбурга.</a:t>
            </a: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925" y="4421188"/>
            <a:ext cx="3309938" cy="1260475"/>
          </a:xfrm>
        </p:spPr>
        <p:txBody>
          <a:bodyPr/>
          <a:lstStyle/>
          <a:p>
            <a:r>
              <a:rPr lang="ru-RU" smtClean="0"/>
              <a:t>Проектная работа учащихся 6 класса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692150"/>
            <a:ext cx="5040313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1116013" y="5311775"/>
            <a:ext cx="70564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 i="1"/>
              <a:t>Шиповник иглистый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20713"/>
            <a:ext cx="35083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 flipH="1">
            <a:off x="4643438" y="2060575"/>
            <a:ext cx="3816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 i="1"/>
              <a:t>Очиток трехлистный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000375"/>
            <a:ext cx="36004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900113" y="1557338"/>
            <a:ext cx="31670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2800" b="1" i="1"/>
              <a:t>Плаун сомнительный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874713"/>
            <a:ext cx="52451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 flipH="1">
            <a:off x="1300163" y="5437188"/>
            <a:ext cx="63674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 i="1"/>
              <a:t>Хвостник обыкновенный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565400"/>
            <a:ext cx="3997325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971550" y="1412875"/>
            <a:ext cx="7129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 i="1"/>
              <a:t>Змеевик живородящий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268413"/>
            <a:ext cx="2997200" cy="399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4356100" y="1557338"/>
            <a:ext cx="40925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 i="1"/>
              <a:t>Борец байкальский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349500"/>
            <a:ext cx="5149850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827088" y="1341438"/>
            <a:ext cx="7381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 i="1"/>
              <a:t>Сердечник крупнолистный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908050"/>
            <a:ext cx="3781425" cy="283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2749550" y="4135438"/>
            <a:ext cx="33845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200" b="1" i="1"/>
              <a:t>Хвостник обыкновенный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765175"/>
            <a:ext cx="5689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1476375" y="5765800"/>
            <a:ext cx="66246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 i="1"/>
              <a:t>Кипрей болотный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905000"/>
            <a:ext cx="3275013" cy="436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684213" y="2133600"/>
            <a:ext cx="41751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 i="1"/>
              <a:t>Осока сероватоя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4643438" y="2492375"/>
            <a:ext cx="36004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2800" b="1" i="1"/>
              <a:t>Можжевельник обыкновенный</a:t>
            </a:r>
          </a:p>
        </p:txBody>
      </p:sp>
      <p:pic>
        <p:nvPicPr>
          <p:cNvPr id="6147" name="Picture 2" descr="F:\растения Самбурга\28-05-2015_10-48-21 - копия\DSC08913 Можжевельник обыкнове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836613"/>
            <a:ext cx="32004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/>
          <p:cNvSpPr txBox="1">
            <a:spLocks noChangeArrowheads="1"/>
          </p:cNvSpPr>
          <p:nvPr/>
        </p:nvSpPr>
        <p:spPr bwMode="auto">
          <a:xfrm>
            <a:off x="1331913" y="1741488"/>
            <a:ext cx="7343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 i="1"/>
              <a:t>Колокольчик</a:t>
            </a:r>
            <a:r>
              <a:rPr lang="ru-RU" sz="2400" b="1" i="1"/>
              <a:t> </a:t>
            </a:r>
            <a:r>
              <a:rPr lang="ru-RU" sz="3600" b="1" i="1"/>
              <a:t>круглолистный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633663"/>
            <a:ext cx="4752975" cy="356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527300"/>
            <a:ext cx="4751387" cy="356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4540250" y="1700213"/>
            <a:ext cx="34258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 i="1"/>
              <a:t>Жимолость</a:t>
            </a:r>
            <a:r>
              <a:rPr lang="ru-RU" sz="3600"/>
              <a:t> </a:t>
            </a:r>
            <a:r>
              <a:rPr lang="ru-RU" sz="3600" b="1" i="1"/>
              <a:t>алтайская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2771775" y="4900613"/>
            <a:ext cx="4824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 i="1"/>
              <a:t>Тофильдия</a:t>
            </a:r>
            <a:r>
              <a:rPr lang="ru-RU" sz="3600"/>
              <a:t> </a:t>
            </a:r>
            <a:r>
              <a:rPr lang="ru-RU" sz="3600" b="1" i="1"/>
              <a:t>краснеющая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196975"/>
            <a:ext cx="4811712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49275"/>
            <a:ext cx="4440237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258888" y="5445125"/>
            <a:ext cx="57610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200" b="1" i="1"/>
              <a:t>Чихотник недотрога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3" y="3068638"/>
            <a:ext cx="5335587" cy="327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971550" y="1628775"/>
            <a:ext cx="56975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200" b="1" i="1"/>
              <a:t>Дудник низбегающий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836613"/>
            <a:ext cx="511175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782638" y="5219700"/>
            <a:ext cx="6769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600" b="1" i="1"/>
              <a:t>Береза извилистая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117725"/>
            <a:ext cx="4516438" cy="420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971550" y="1268413"/>
            <a:ext cx="60483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sz="3200" b="1" i="1"/>
              <a:t>Таран широкораструбовый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58</TotalTime>
  <Words>44</Words>
  <Application>Microsoft Office PowerPoint</Application>
  <PresentationFormat>Экран (4:3)</PresentationFormat>
  <Paragraphs>20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Century Gothic</vt:lpstr>
      <vt:lpstr>Arial</vt:lpstr>
      <vt:lpstr>Wingdings 2</vt:lpstr>
      <vt:lpstr>Calibri</vt:lpstr>
      <vt:lpstr>Остин</vt:lpstr>
      <vt:lpstr>Растения Самбурга.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 Самбурга.</dc:title>
  <dc:creator>ВиталийНата</dc:creator>
  <cp:lastModifiedBy>Виталий Владимирович</cp:lastModifiedBy>
  <cp:revision>11</cp:revision>
  <dcterms:created xsi:type="dcterms:W3CDTF">2015-09-21T10:40:10Z</dcterms:created>
  <dcterms:modified xsi:type="dcterms:W3CDTF">2020-11-10T17:57:51Z</dcterms:modified>
</cp:coreProperties>
</file>