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9" r:id="rId3"/>
    <p:sldId id="263" r:id="rId4"/>
    <p:sldId id="262" r:id="rId5"/>
    <p:sldId id="261" r:id="rId6"/>
    <p:sldId id="260" r:id="rId7"/>
    <p:sldId id="265" r:id="rId8"/>
    <p:sldId id="264" r:id="rId9"/>
    <p:sldId id="258" r:id="rId10"/>
    <p:sldId id="25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2564904"/>
            <a:ext cx="7406640" cy="1472184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solidFill>
                  <a:srgbClr val="00B050"/>
                </a:solidFill>
              </a:rPr>
              <a:t>РЕБУСЫ</a:t>
            </a:r>
            <a:br>
              <a:rPr lang="ru-RU" sz="5400" b="1" dirty="0" smtClean="0">
                <a:solidFill>
                  <a:srgbClr val="00B050"/>
                </a:solidFill>
              </a:rPr>
            </a:br>
            <a:r>
              <a:rPr lang="ru-RU" sz="5400" b="1" dirty="0" smtClean="0">
                <a:solidFill>
                  <a:srgbClr val="00B050"/>
                </a:solidFill>
              </a:rPr>
              <a:t>1 класс</a:t>
            </a:r>
            <a:endParaRPr lang="ru-RU" sz="5400" b="1" dirty="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5301208"/>
            <a:ext cx="7406640" cy="936104"/>
          </a:xfrm>
        </p:spPr>
        <p:txBody>
          <a:bodyPr>
            <a:normAutofit/>
          </a:bodyPr>
          <a:lstStyle/>
          <a:p>
            <a:pPr algn="r"/>
            <a:r>
              <a:rPr lang="ru-RU" sz="2000" dirty="0" smtClean="0">
                <a:solidFill>
                  <a:srgbClr val="0070C0"/>
                </a:solidFill>
              </a:rPr>
              <a:t>Учитель начальных классов Головачёва Н.П.</a:t>
            </a:r>
          </a:p>
          <a:p>
            <a:pPr algn="r"/>
            <a:r>
              <a:rPr lang="ru-RU" sz="2000" dirty="0" smtClean="0">
                <a:solidFill>
                  <a:srgbClr val="0070C0"/>
                </a:solidFill>
              </a:rPr>
              <a:t>Барнаул, 2020</a:t>
            </a:r>
            <a:endParaRPr lang="ru-RU" sz="2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04488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5445224"/>
            <a:ext cx="7168840" cy="11430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СПАСИБО ЗА РАБОТУ!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9218" name="Picture 2" descr="https://ds04.infourok.ru/uploads/ex/121a/0014e621-39598215/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88639"/>
            <a:ext cx="6767736" cy="5075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72613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2.infourok.ru/uploads/ex/000e/0004a775-65c9c8a2/3/img3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8158" y="258598"/>
            <a:ext cx="7956376" cy="6430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88852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s02.infourok.ru/uploads/ex/11cd/0006053c-0ce9a2ff/img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40895"/>
            <a:ext cx="8100392" cy="6075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46694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ds02.infourok.ru/uploads/ex/0d95/000180ac-b5e30e11/hello_html_3daf38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19" y="0"/>
            <a:ext cx="6336705" cy="6823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80743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pickimage.ru/wp-content/uploads/images/detskie/mathematicalrebuses/matemrebus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685" y="908720"/>
            <a:ext cx="8052960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rostok-cher.ru/images/original/81845c8c3a02b51d5a2146d514a0cc5c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864078"/>
            <a:ext cx="4752528" cy="3564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418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ds04.infourok.ru/uploads/ex/1000/00016f8f-76b4bf9a/310/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692696"/>
            <a:ext cx="7350369" cy="5500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46940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xn--52-jlc7bjb6a.xn--p1ai/wp-content/uploads/2020/06/2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2128" y="548680"/>
            <a:ext cx="8006666" cy="5544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22604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fs01.infourok.ru/images/doc/65/80729/img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76672"/>
            <a:ext cx="7895861" cy="5921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47790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ds04.infourok.ru/uploads/ex/0b2f/000e3bfe-b672f906/3/hello_html_m2dd647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052736"/>
            <a:ext cx="7970079" cy="4989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20107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17</TotalTime>
  <Words>14</Words>
  <Application>Microsoft Office PowerPoint</Application>
  <PresentationFormat>Экран (4:3)</PresentationFormat>
  <Paragraphs>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Солнцестояние</vt:lpstr>
      <vt:lpstr>РЕБУСЫ 1 класс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РАБОТУ!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РЕБУСЫ 1 класс</dc:title>
  <dc:creator>User</dc:creator>
  <cp:lastModifiedBy>User</cp:lastModifiedBy>
  <cp:revision>3</cp:revision>
  <dcterms:created xsi:type="dcterms:W3CDTF">2020-11-10T16:58:10Z</dcterms:created>
  <dcterms:modified xsi:type="dcterms:W3CDTF">2020-11-10T17:25:41Z</dcterms:modified>
</cp:coreProperties>
</file>