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56" r:id="rId10"/>
    <p:sldId id="266" r:id="rId11"/>
    <p:sldId id="26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51128" y="671987"/>
            <a:ext cx="7478973" cy="2387600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24084" y="3219900"/>
            <a:ext cx="6934767" cy="942667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336680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559042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500000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morning" dir="t"/>
            </a:scene3d>
            <a:sp3d extrusionH="57150" contourW="12700" prstMaterial="matte">
              <a:bevelT w="38100" h="38100"/>
              <a:contourClr>
                <a:srgbClr val="777777"/>
              </a:contourClr>
            </a:sp3d>
          </a:bodyPr>
          <a:lstStyle>
            <a:lvl1pPr>
              <a:defRPr>
                <a:solidFill>
                  <a:srgbClr val="8A8700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420449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4841" y="576263"/>
            <a:ext cx="7588155" cy="2852737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4841" y="3551524"/>
            <a:ext cx="7588155" cy="1034125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674326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139010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268175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534549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104513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596620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650016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morning" dir="t"/>
            </a:scene3d>
            <a:sp3d extrusionH="57150" contourW="12700" prstMaterial="matte">
              <a:bevelT w="38100" h="38100"/>
              <a:contourClr>
                <a:srgbClr val="777777"/>
              </a:contourClr>
            </a:sp3d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906485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rgbClr val="ACA800"/>
          </a:solidFill>
          <a:effectLst/>
          <a:latin typeface="Intro " panose="02000000000000000000" pitchFamily="50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drive.google.com/file/d/1s5Cfpp4HkEg5poTvhEJnfo3HwT4EyXKV/view?usp=sharing" TargetMode="External"/><Relationship Id="rId2" Type="http://schemas.openxmlformats.org/officeDocument/2006/relationships/hyperlink" Target="https://drive.google.com/file/d/1zsEL5_GrQvZnI1dI_ZGLOzIRlyB7sisH/view?usp=sharing" TargetMode="External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drive.google.com/drive/folders/1Y1t_FbL9d16aprEC_vf74xpxPcyL4a0s?usp=sharing" TargetMode="External"/><Relationship Id="rId5" Type="http://schemas.openxmlformats.org/officeDocument/2006/relationships/hyperlink" Target="https://docs.google.com/document/d/1f3cZayEwNPfUAd-xF3eFoMqxRH_ZdJmi_WepcuvdpWo/edit?usp=sharing" TargetMode="External"/><Relationship Id="rId4" Type="http://schemas.openxmlformats.org/officeDocument/2006/relationships/hyperlink" Target="https://drive.google.com/file/d/1ce1mlu9G34zS7_7NWmVbq1Q_uptYgFFN/view?usp=sharing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Концепция дистанционного образования</a:t>
            </a:r>
            <a:endParaRPr lang="ru-RU" b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Как это работает?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4841" y="576263"/>
            <a:ext cx="7588155" cy="1052537"/>
          </a:xfrm>
        </p:spPr>
        <p:txBody>
          <a:bodyPr>
            <a:normAutofit fontScale="90000"/>
          </a:bodyPr>
          <a:lstStyle/>
          <a:p>
            <a:r>
              <a:rPr lang="ru-RU" dirty="0" err="1" smtClean="0"/>
              <a:t>План-семинара</a:t>
            </a:r>
            <a:r>
              <a:rPr lang="ru-RU" dirty="0" smtClean="0"/>
              <a:t> практикума: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54841" y="1700808"/>
            <a:ext cx="7588155" cy="4320480"/>
          </a:xfrm>
        </p:spPr>
        <p:txBody>
          <a:bodyPr>
            <a:normAutofit fontScale="85000" lnSpcReduction="20000"/>
          </a:bodyPr>
          <a:lstStyle/>
          <a:p>
            <a:pPr marL="457200" indent="-457200" algn="l"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Концепция дистанционного обучения. Теоретические вопросы.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hlinkClick r:id="rId2"/>
              </a:rPr>
              <a:t>https://drive.google.com/file/d/1zsEL5_GrQvZnI1dI_ZGLOzIRlyB7sisH/view?usp=sharing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l"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Мастер-класс Мозговой Н.Л. «Создание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видеоурока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Smart Notebook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hlinkClick r:id="rId3"/>
              </a:rPr>
              <a:t>https://drive.google.com/file/d/1s5Cfpp4HkEg5poTvhEJnfo3HwT4EyXKV/view?usp=sharing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l"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Мастер-класс Меньшиковой С.Н. «Создание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видеоурока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 Киностудии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Windows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hlinkClick r:id="rId4"/>
              </a:rPr>
              <a:t>https://drive.google.com/file/d/1ce1mlu9G34zS7_7NWmVbq1Q_uptYgFFN/view?usp=sharing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l"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Рефлексия.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hlinkClick r:id="rId5"/>
              </a:rPr>
              <a:t>https://docs.google.com/document/d/1f3cZayEwNPfUAd-xF3eFoMqxRH_ZdJmi_WepcuvdpWo/edit?usp=sharing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5"/>
              </a:rPr>
              <a:t>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l"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Приложение. Копилка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видеоуроков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«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Началочка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».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hlinkClick r:id="rId6"/>
              </a:rPr>
              <a:t>https://drive.google.com/drive/folders/1Y1t_FbL9d16aprEC_vf74xpxPcyL4a0s?usp=sharing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У нас всё получится!</a:t>
            </a:r>
            <a:endParaRPr lang="ru-RU" b="1" dirty="0"/>
          </a:p>
        </p:txBody>
      </p:sp>
      <p:pic>
        <p:nvPicPr>
          <p:cNvPr id="3" name="Содержимое 4" descr="учитель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47664" y="1700808"/>
            <a:ext cx="6599976" cy="4679032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764704"/>
            <a:ext cx="3868340" cy="1740371"/>
          </a:xfrm>
        </p:spPr>
        <p:txBody>
          <a:bodyPr>
            <a:normAutofit/>
          </a:bodyPr>
          <a:lstStyle/>
          <a:p>
            <a:r>
              <a:rPr lang="ru-RU" sz="3600" dirty="0" err="1" smtClean="0"/>
              <a:t>Онлайн</a:t>
            </a:r>
            <a:r>
              <a:rPr lang="ru-RU" sz="3600" dirty="0" smtClean="0"/>
              <a:t> курс и</a:t>
            </a:r>
          </a:p>
          <a:p>
            <a:r>
              <a:rPr lang="ru-RU" sz="3600" dirty="0" smtClean="0"/>
              <a:t> </a:t>
            </a:r>
            <a:r>
              <a:rPr lang="ru-RU" sz="3600" dirty="0" err="1" smtClean="0"/>
              <a:t>онлайн</a:t>
            </a:r>
            <a:r>
              <a:rPr lang="ru-RU" sz="3600" dirty="0" smtClean="0"/>
              <a:t> консультация</a:t>
            </a:r>
            <a:endParaRPr lang="ru-RU" sz="36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b="1" dirty="0" err="1" smtClean="0"/>
              <a:t>Онлайн</a:t>
            </a:r>
            <a:r>
              <a:rPr lang="ru-RU" b="1" dirty="0" smtClean="0"/>
              <a:t> консультация </a:t>
            </a:r>
            <a:r>
              <a:rPr lang="ru-RU" dirty="0" smtClean="0"/>
              <a:t>– это общение педагога с учащимся в режиме «конференция» </a:t>
            </a:r>
          </a:p>
          <a:p>
            <a:r>
              <a:rPr lang="ru-RU" b="1" dirty="0" err="1" smtClean="0"/>
              <a:t>Онлайн</a:t>
            </a:r>
            <a:r>
              <a:rPr lang="ru-RU" b="1" dirty="0" smtClean="0"/>
              <a:t> </a:t>
            </a:r>
            <a:r>
              <a:rPr lang="ru-RU" b="1" dirty="0" smtClean="0"/>
              <a:t>курс </a:t>
            </a:r>
            <a:r>
              <a:rPr lang="ru-RU" dirty="0" smtClean="0"/>
              <a:t>– это отчуждаемая технология обучения</a:t>
            </a:r>
            <a:r>
              <a:rPr lang="ru-RU" dirty="0" smtClean="0"/>
              <a:t>.</a:t>
            </a:r>
            <a:endParaRPr lang="ru-RU" dirty="0" smtClean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487028"/>
            <a:ext cx="3985462" cy="5691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Что это значит?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b="1" dirty="0" smtClean="0"/>
              <a:t>Отчуждаемая технология</a:t>
            </a:r>
            <a:r>
              <a:rPr lang="ru-RU" dirty="0" smtClean="0"/>
              <a:t> = может работать далее без участия автора (учителя).</a:t>
            </a:r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056" y="1196752"/>
            <a:ext cx="3600400" cy="51417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0" y="457200"/>
            <a:ext cx="4446215" cy="1600200"/>
          </a:xfrm>
        </p:spPr>
        <p:txBody>
          <a:bodyPr/>
          <a:lstStyle/>
          <a:p>
            <a:r>
              <a:rPr lang="ru-RU" b="1" dirty="0" smtClean="0"/>
              <a:t>Технология</a:t>
            </a:r>
            <a:endParaRPr lang="ru-RU" b="1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0" y="2057400"/>
            <a:ext cx="4158183" cy="3811588"/>
          </a:xfrm>
        </p:spPr>
        <p:txBody>
          <a:bodyPr>
            <a:normAutofit/>
          </a:bodyPr>
          <a:lstStyle/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Технология = при соблюдении заложенных принципов гарантировано даст результат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20071" y="836712"/>
            <a:ext cx="3529573" cy="5040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0" y="457200"/>
            <a:ext cx="3798143" cy="1600200"/>
          </a:xfrm>
        </p:spPr>
        <p:txBody>
          <a:bodyPr/>
          <a:lstStyle/>
          <a:p>
            <a:r>
              <a:rPr lang="ru-RU" b="1" dirty="0" smtClean="0"/>
              <a:t>Что такое </a:t>
            </a:r>
            <a:r>
              <a:rPr lang="ru-RU" b="1" dirty="0" err="1" smtClean="0"/>
              <a:t>онлайн</a:t>
            </a:r>
            <a:r>
              <a:rPr lang="ru-RU" b="1" dirty="0" smtClean="0"/>
              <a:t> консультация?</a:t>
            </a:r>
            <a:endParaRPr lang="ru-RU" b="1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0" y="2057400"/>
            <a:ext cx="3798143" cy="3811588"/>
          </a:xfrm>
        </p:spPr>
        <p:txBody>
          <a:bodyPr/>
          <a:lstStyle/>
          <a:p>
            <a:pPr marL="342900" indent="-342900"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«Личное общение педагога с учениками.</a:t>
            </a:r>
          </a:p>
          <a:p>
            <a:pPr marL="342900" indent="-342900"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Осуществляется в режиме реального времени.</a:t>
            </a:r>
          </a:p>
          <a:p>
            <a:pPr marL="342900" indent="-342900"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Прямой эфир.</a:t>
            </a:r>
          </a:p>
          <a:p>
            <a:pPr marL="342900" indent="-342900"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Известны индивидуальные особенности участников консультации.</a:t>
            </a:r>
          </a:p>
          <a:p>
            <a:pPr marL="342900" indent="-342900"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Присутствует определенный формат ответов на вопросы.</a:t>
            </a:r>
          </a:p>
          <a:p>
            <a:pPr marL="342900" indent="-342900">
              <a:buAutoNum type="arabicPeriod"/>
            </a:pPr>
            <a:endParaRPr lang="ru-RU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9992" y="1340768"/>
            <a:ext cx="4161472" cy="4248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err="1" smtClean="0"/>
              <a:t>Онлайн</a:t>
            </a:r>
            <a:r>
              <a:rPr lang="ru-RU" b="1" dirty="0" smtClean="0"/>
              <a:t> курс</a:t>
            </a:r>
            <a:endParaRPr lang="ru-RU" b="1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0" y="2057400"/>
            <a:ext cx="3798143" cy="3811588"/>
          </a:xfrm>
        </p:spPr>
        <p:txBody>
          <a:bodyPr>
            <a:noAutofit/>
          </a:bodyPr>
          <a:lstStyle/>
          <a:p>
            <a:pPr marL="342900" indent="-342900">
              <a:buAutoNum type="arabicPeriod"/>
            </a:pP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Видеоурок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342900" indent="-342900"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Задание на определение понимания урока.</a:t>
            </a:r>
          </a:p>
          <a:p>
            <a:pPr marL="342900" indent="-342900"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Автоматическая проверка задания на понимание.</a:t>
            </a:r>
          </a:p>
          <a:p>
            <a:pPr marL="342900" indent="-342900"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Творческое задание с критериями проверки.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9992" y="1484784"/>
            <a:ext cx="4017930" cy="2882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Базовые инструменты</a:t>
            </a:r>
            <a:br>
              <a:rPr lang="ru-RU" b="1" dirty="0" smtClean="0"/>
            </a:br>
            <a:r>
              <a:rPr lang="ru-RU" b="1" dirty="0" smtClean="0"/>
              <a:t>для создания </a:t>
            </a:r>
            <a:r>
              <a:rPr lang="ru-RU" b="1" dirty="0" err="1" smtClean="0"/>
              <a:t>онлайн</a:t>
            </a:r>
            <a:r>
              <a:rPr lang="ru-RU" b="1" dirty="0" smtClean="0"/>
              <a:t> курса</a:t>
            </a:r>
            <a:endParaRPr lang="ru-RU" b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Как это работает?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Базовые инструменты</a:t>
            </a:r>
            <a:endParaRPr lang="ru-RU" b="1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Сервисы </a:t>
            </a:r>
            <a:r>
              <a:rPr lang="en-US" sz="28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Google</a:t>
            </a:r>
          </a:p>
          <a:p>
            <a:pPr marL="457200" indent="-457200">
              <a:buAutoNum type="arabicPeriod"/>
            </a:pP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Бесплатно.</a:t>
            </a:r>
          </a:p>
          <a:p>
            <a:pPr marL="457200" indent="-457200">
              <a:buAutoNum type="arabicPeriod"/>
            </a:pP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Бесперебойно.</a:t>
            </a:r>
          </a:p>
          <a:p>
            <a:pPr marL="457200" indent="-457200">
              <a:buAutoNum type="arabicPeriod"/>
            </a:pP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Разнообразно по доступу.</a:t>
            </a:r>
          </a:p>
          <a:p>
            <a:pPr marL="457200" indent="-457200">
              <a:buAutoNum type="arabicPeriod"/>
            </a:pP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Хранение </a:t>
            </a:r>
            <a:r>
              <a:rPr lang="ru-RU" sz="2000" b="1" dirty="0" err="1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онлайн</a:t>
            </a: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457200" indent="-457200">
              <a:buAutoNum type="arabicPeriod"/>
            </a:pP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Структурировано.</a:t>
            </a:r>
          </a:p>
          <a:p>
            <a:pPr marL="457200" indent="-457200">
              <a:buAutoNum type="arabicPeriod"/>
            </a:pP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Взаимосвязано.</a:t>
            </a:r>
            <a:endParaRPr lang="ru-RU" sz="20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18412" y="1196752"/>
            <a:ext cx="4081980" cy="4163348"/>
          </a:xfrm>
          <a:prstGeom prst="rect">
            <a:avLst/>
          </a:prstGeom>
          <a:noFill/>
          <a:ln w="76200">
            <a:solidFill>
              <a:schemeClr val="accent6">
                <a:lumMod val="75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59632" y="836712"/>
            <a:ext cx="7478973" cy="23876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Семинар-практикум «Инструменты дистанционного образования»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Создание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видеоуроков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 помощью инструментов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Smart Notebook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Киностудии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Windows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72960" y="4293096"/>
            <a:ext cx="5718489" cy="138499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Подготовили: Мозговая Н.Л.</a:t>
            </a:r>
          </a:p>
          <a:p>
            <a:pPr algn="ctr"/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                              Меньшикова С.Н.</a:t>
            </a:r>
          </a:p>
          <a:p>
            <a:pPr algn="ctr"/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                 н</a:t>
            </a:r>
            <a:r>
              <a:rPr lang="ru-RU" sz="28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оябрь 2020г.</a:t>
            </a:r>
            <a:endParaRPr lang="ru-RU" sz="28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411760" y="476672"/>
            <a:ext cx="4903843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ГБОУ РО </a:t>
            </a:r>
            <a:r>
              <a:rPr lang="ru-RU" sz="2000" b="1" cap="none" spc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Новошахтинская</a:t>
            </a:r>
            <a:r>
              <a:rPr lang="ru-RU" sz="2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школа-интернат</a:t>
            </a:r>
            <a:endParaRPr lang="ru-RU" sz="2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делово3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1делово2.potx" id="{BBD4DF24-46E9-45A1-B5B4-487099C98600}" vid="{9A069324-9A0F-4E98-AF70-40F367E4A53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дело3</Template>
  <TotalTime>207</TotalTime>
  <Words>235</Words>
  <Application>Microsoft Office PowerPoint</Application>
  <PresentationFormat>Экран (4:3)</PresentationFormat>
  <Paragraphs>44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1делово3</vt:lpstr>
      <vt:lpstr>Концепция дистанционного образования</vt:lpstr>
      <vt:lpstr>Слайд 2</vt:lpstr>
      <vt:lpstr>Что это значит?</vt:lpstr>
      <vt:lpstr>Технология</vt:lpstr>
      <vt:lpstr>Что такое онлайн консультация?</vt:lpstr>
      <vt:lpstr>Онлайн курс</vt:lpstr>
      <vt:lpstr>Базовые инструменты для создания онлайн курса</vt:lpstr>
      <vt:lpstr>Базовые инструменты</vt:lpstr>
      <vt:lpstr>Семинар-практикум «Инструменты дистанционного образования» </vt:lpstr>
      <vt:lpstr>План-семинара практикума:</vt:lpstr>
      <vt:lpstr>У нас всё получится!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Натали</cp:lastModifiedBy>
  <cp:revision>20</cp:revision>
  <dcterms:created xsi:type="dcterms:W3CDTF">2020-11-05T06:50:57Z</dcterms:created>
  <dcterms:modified xsi:type="dcterms:W3CDTF">2020-11-08T20:12:59Z</dcterms:modified>
</cp:coreProperties>
</file>