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9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33401"/>
            <a:ext cx="7772400" cy="1447799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Развитие мелкой моторики у дошкольников </a:t>
            </a:r>
            <a:r>
              <a:rPr lang="ru-RU" dirty="0" smtClean="0">
                <a:solidFill>
                  <a:srgbClr val="C00000"/>
                </a:solidFill>
              </a:rPr>
              <a:t>нетрадиционным методом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00600" y="3886200"/>
            <a:ext cx="2971800" cy="1752600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Подготовила воспитатель МБДОУ Детский сад № 25 Сухова О.Н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Users\Администратор\Pictures\Организатор клипов (Microsoft)\P_20181030_1109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2286000"/>
            <a:ext cx="3169920" cy="4226560"/>
          </a:xfrm>
          <a:prstGeom prst="rect">
            <a:avLst/>
          </a:prstGeom>
          <a:solidFill>
            <a:srgbClr val="FF0000"/>
          </a:solidFill>
          <a:scene3d>
            <a:camera prst="orthographicFront"/>
            <a:lightRig rig="threePt" dir="t"/>
          </a:scene3d>
          <a:sp3d extrusionH="76200" contourW="12700">
            <a:extrusionClr>
              <a:srgbClr val="FF0000"/>
            </a:extrusionClr>
            <a:contourClr>
              <a:srgbClr val="FF0000"/>
            </a:contourClr>
          </a:sp3d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81000" y="304800"/>
            <a:ext cx="85344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«Истоки способностей и дарования детей – на кончиках их пальцев. Чем больше уверенности в движении детской руки, тем тоньше взаимодействие руки с орудием труда, сложнее движения, ярче творческая стихия детского разума. А чем больше мастерства в детской руке, тем ребенок умнее</a:t>
            </a:r>
            <a:r>
              <a:rPr lang="ru-RU" sz="3200" dirty="0" smtClean="0"/>
              <a:t>…»</a:t>
            </a:r>
            <a:r>
              <a:rPr lang="ru-RU" sz="3200" dirty="0" smtClean="0"/>
              <a:t>  В. А. Сухомлинский</a:t>
            </a:r>
            <a:endParaRPr lang="ru-RU" sz="3200" dirty="0"/>
          </a:p>
        </p:txBody>
      </p:sp>
      <p:pic>
        <p:nvPicPr>
          <p:cNvPr id="2050" name="Picture 2" descr="C:\Users\Администратор\Pictures\Организатор клипов (Microsoft)\P_20181220_15354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4038600"/>
            <a:ext cx="3124200" cy="2239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74638"/>
            <a:ext cx="8258204" cy="725470"/>
          </a:xfrm>
          <a:noFill/>
        </p:spPr>
        <p:txBody>
          <a:bodyPr vert="horz" lIns="91440" tIns="45720" rIns="91440" bIns="45720" rtlCol="0" anchor="ctr">
            <a:normAutofit/>
          </a:bodyPr>
          <a:lstStyle/>
          <a:p>
            <a:pPr algn="l"/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Развитие мелкой моторики</a:t>
            </a:r>
            <a:endParaRPr lang="ru-RU" sz="32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914400"/>
            <a:ext cx="4040188" cy="8382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Традиционные методы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8596" y="1752600"/>
            <a:ext cx="4286280" cy="4605358"/>
          </a:xfrm>
        </p:spPr>
        <p:txBody>
          <a:bodyPr vert="horz" lIns="91440" tIns="45720" rIns="91440" bIns="45720" rtlCol="0" anchor="ctr">
            <a:normAutofit fontScale="32500" lnSpcReduction="20000"/>
          </a:bodyPr>
          <a:lstStyle/>
          <a:p>
            <a:pPr>
              <a:spcBef>
                <a:spcPct val="0"/>
              </a:spcBef>
              <a:buNone/>
            </a:pPr>
            <a:r>
              <a:rPr lang="ru-RU" sz="62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Игры </a:t>
            </a:r>
            <a:r>
              <a:rPr lang="ru-RU" sz="62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с пальчиками (с речевым сопровождением и без сопровождения);</a:t>
            </a:r>
          </a:p>
          <a:p>
            <a:pPr>
              <a:spcBef>
                <a:spcPct val="0"/>
              </a:spcBef>
              <a:buNone/>
            </a:pPr>
            <a:r>
              <a:rPr lang="ru-RU" sz="62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Графические упражнения: штриховка, дорисовка </a:t>
            </a:r>
            <a:r>
              <a:rPr lang="ru-RU" sz="62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картинки и </a:t>
            </a:r>
            <a:r>
              <a:rPr lang="ru-RU" sz="62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т.д.;</a:t>
            </a:r>
          </a:p>
          <a:p>
            <a:pPr>
              <a:spcBef>
                <a:spcPct val="0"/>
              </a:spcBef>
              <a:buNone/>
            </a:pPr>
            <a:r>
              <a:rPr lang="ru-RU" sz="62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Художественная деятельность: игры с бумагой, глиной, </a:t>
            </a:r>
            <a:r>
              <a:rPr lang="ru-RU" sz="62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пластилином и </a:t>
            </a:r>
            <a:r>
              <a:rPr lang="ru-RU" sz="62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т.д.;</a:t>
            </a:r>
          </a:p>
          <a:p>
            <a:pPr>
              <a:spcBef>
                <a:spcPct val="0"/>
              </a:spcBef>
              <a:buNone/>
            </a:pPr>
            <a:r>
              <a:rPr lang="ru-RU" sz="62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 Предметная деятельность: мозаика, конструкторы, </a:t>
            </a:r>
            <a:r>
              <a:rPr lang="ru-RU" sz="62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шнуровка и </a:t>
            </a:r>
            <a:r>
              <a:rPr lang="ru-RU" sz="62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т.д.;</a:t>
            </a:r>
          </a:p>
          <a:p>
            <a:pPr>
              <a:spcBef>
                <a:spcPct val="0"/>
              </a:spcBef>
              <a:buNone/>
            </a:pPr>
            <a:r>
              <a:rPr lang="ru-RU" sz="62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Игры на развитие тактильного </a:t>
            </a:r>
            <a:r>
              <a:rPr lang="ru-RU" sz="62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восприятия;</a:t>
            </a:r>
            <a:endParaRPr lang="ru-RU" sz="62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>
              <a:spcBef>
                <a:spcPct val="0"/>
              </a:spcBef>
              <a:buNone/>
            </a:pPr>
            <a:r>
              <a:rPr lang="ru-RU" sz="62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Пальчиковый театр.</a:t>
            </a:r>
            <a:endParaRPr lang="ru-RU" sz="62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>
              <a:spcBef>
                <a:spcPct val="0"/>
              </a:spcBef>
              <a:buNone/>
            </a:pPr>
            <a:endParaRPr lang="ru-RU" sz="44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929190" y="1000108"/>
            <a:ext cx="4041775" cy="63976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Нетрадиционные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методы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96695" y="1639870"/>
            <a:ext cx="3802832" cy="1717122"/>
          </a:xfrm>
        </p:spPr>
        <p:txBody>
          <a:bodyPr vert="horz" lIns="91440" tIns="45720" rIns="91440" bIns="45720" rtlCol="0" anchor="ctr">
            <a:normAutofit fontScale="25000" lnSpcReduction="20000"/>
          </a:bodyPr>
          <a:lstStyle/>
          <a:p>
            <a:pPr>
              <a:spcBef>
                <a:spcPct val="0"/>
              </a:spcBef>
              <a:buNone/>
            </a:pPr>
            <a:endParaRPr lang="ru-RU" sz="44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>
              <a:spcBef>
                <a:spcPct val="0"/>
              </a:spcBef>
              <a:buNone/>
            </a:pPr>
            <a:endParaRPr lang="ru-RU" sz="3300" b="1" dirty="0" smtClean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>
              <a:spcBef>
                <a:spcPct val="0"/>
              </a:spcBef>
              <a:buNone/>
            </a:pPr>
            <a:endParaRPr lang="ru-RU" sz="2800" b="1" dirty="0" smtClean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>
              <a:spcBef>
                <a:spcPct val="0"/>
              </a:spcBef>
              <a:buNone/>
            </a:pPr>
            <a:endParaRPr lang="ru-RU" sz="80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ru-RU" sz="80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*Способ обрывания </a:t>
            </a:r>
            <a:endParaRPr lang="ru-RU" sz="8000" b="1" dirty="0" smtClean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ru-RU" sz="80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80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азеты  или журналов.      *Работа с пряжей</a:t>
            </a:r>
            <a:endParaRPr lang="ru-RU" sz="8000" b="1" dirty="0" smtClean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  <a:spcBef>
                <a:spcPct val="0"/>
              </a:spcBef>
              <a:buNone/>
            </a:pPr>
            <a:endParaRPr lang="ru-RU" sz="80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  <a:spcBef>
                <a:spcPct val="0"/>
              </a:spcBef>
              <a:buNone/>
            </a:pPr>
            <a:endParaRPr lang="ru-RU" sz="8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>
              <a:spcBef>
                <a:spcPct val="0"/>
              </a:spcBef>
              <a:buNone/>
            </a:pPr>
            <a:endParaRPr lang="ru-RU" sz="44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3074" name="Picture 2" descr="C:\Users\Администратор\Pictures\Организатор клипов (Microsoft)\P_20181030_10223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2971800"/>
            <a:ext cx="2773680" cy="36982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697162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Основная задача по нетрадиционной работе с нитками – научить детей с удовольствием мастерить, работать с любым подручным материалом, фантазировать и делать своими руками симпатичные поделки так, чтобы был виден процесс и результат работы.</a:t>
            </a:r>
            <a:endParaRPr lang="ru-RU" sz="2800" dirty="0"/>
          </a:p>
        </p:txBody>
      </p:sp>
      <p:pic>
        <p:nvPicPr>
          <p:cNvPr id="4098" name="Picture 2" descr="C:\Users\Администратор\Pictures\Организатор клипов (Microsoft)\P_20181030_10200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505200"/>
            <a:ext cx="2895600" cy="28495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8601"/>
            <a:ext cx="8229600" cy="411480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Обрывная </a:t>
            </a:r>
            <a:r>
              <a:rPr lang="ru-RU" b="1" dirty="0" smtClean="0"/>
              <a:t>аппликация</a:t>
            </a:r>
            <a:r>
              <a:rPr lang="ru-RU" dirty="0" smtClean="0"/>
              <a:t> -этот </a:t>
            </a:r>
            <a:r>
              <a:rPr lang="ru-RU" dirty="0" smtClean="0"/>
              <a:t>способ хорош для передачи фактуры образа </a:t>
            </a:r>
            <a:r>
              <a:rPr lang="ru-RU" dirty="0" smtClean="0"/>
              <a:t>. </a:t>
            </a:r>
            <a:r>
              <a:rPr lang="ru-RU" dirty="0" smtClean="0"/>
              <a:t>В этом случае мы разрываем бумагу на кусочки и составляем из них </a:t>
            </a:r>
            <a:r>
              <a:rPr lang="ru-RU" dirty="0" smtClean="0"/>
              <a:t>изображение .</a:t>
            </a:r>
            <a:r>
              <a:rPr lang="ru-RU" dirty="0" smtClean="0"/>
              <a:t>Дети 5-7 лет могут усложнить технику: не просто рвать бумажки, как получится, а выщипывать или обрывать контурный рисунок. Обрывная </a:t>
            </a:r>
            <a:r>
              <a:rPr lang="ru-RU" b="1" dirty="0" smtClean="0"/>
              <a:t>аппликация</a:t>
            </a:r>
            <a:r>
              <a:rPr lang="ru-RU" dirty="0" smtClean="0"/>
              <a:t> очень полезна для развития мелкой моторики рук и творческого мышления.</a:t>
            </a:r>
          </a:p>
          <a:p>
            <a:endParaRPr lang="ru-RU" dirty="0"/>
          </a:p>
        </p:txBody>
      </p:sp>
      <p:sp>
        <p:nvSpPr>
          <p:cNvPr id="5122" name="AutoShape 2" descr="https://mail.yandex.ru/message_part/P_20190828_091932.jpg?_uid=336827203&amp;name=P_20190828_091932.jpg&amp;hid=1.1&amp;ids=174233010583897809&amp;no_disposition=y&amp;exif_rotate=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4" name="AutoShape 4" descr="https://mail.yandex.ru/message_part/P_20190828_091932.jpg?_uid=336827203&amp;name=P_20190828_091932.jpg&amp;hid=1.1&amp;ids=174233010583897809&amp;no_disposition=y&amp;exif_rotate=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6" name="AutoShape 6" descr="https://mail.yandex.ru/message_part/P_20190828_091932.jpg?_uid=336827203&amp;name=P_20190828_091932.jpg&amp;hid=1.1&amp;ids=174233010583897809&amp;no_disposition=y&amp;exif_rotate=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27" name="Picture 7" descr="C:\Users\Администратор\Downloads\P_20190828_091932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4038600"/>
            <a:ext cx="3169920" cy="2819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382962"/>
          </a:xfrm>
        </p:spPr>
        <p:txBody>
          <a:bodyPr>
            <a:noAutofit/>
          </a:bodyPr>
          <a:lstStyle/>
          <a:p>
            <a:r>
              <a:rPr lang="ru-RU" sz="2400" dirty="0" smtClean="0"/>
              <a:t>Аккуратная, мелкая и тонкая работа руками развивает внимание, способствует точности и ясности речи, хорошо организует и дисциплинирует мышление. Кроме того, если выполненная ребенком работа обладает высоким качеством, то этот труд приносит маленькому мастеру ни с чем несравнимые удовольствие и пользу, поскольку положительные эмоции при выполнении любой работы пробуждают желание творчески подойти к делу, развивают фантазию, интерес.</a:t>
            </a:r>
            <a:endParaRPr lang="ru-RU" sz="2400" dirty="0"/>
          </a:p>
        </p:txBody>
      </p:sp>
      <p:pic>
        <p:nvPicPr>
          <p:cNvPr id="18434" name="Picture 2" descr="C:\Users\Администратор\Downloads\P_20190828_10083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3886200"/>
            <a:ext cx="2819400" cy="26971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Администратор\Downloads\P_20181030_09374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57200"/>
            <a:ext cx="4724400" cy="6400800"/>
          </a:xfrm>
          <a:prstGeom prst="rect">
            <a:avLst/>
          </a:prstGeom>
          <a:noFill/>
        </p:spPr>
      </p:pic>
      <p:pic>
        <p:nvPicPr>
          <p:cNvPr id="19459" name="Picture 3" descr="C:\Users\Администратор\Pictures\Организатор клипов (Microsoft)\P_20181030_10200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457200"/>
            <a:ext cx="4419600" cy="6400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81000" y="609600"/>
            <a:ext cx="83820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Один из самых простых, но в, то, же время педагогически эффективных видов детского творчества является работа с </a:t>
            </a:r>
            <a:r>
              <a:rPr lang="ru-RU" sz="3200" dirty="0" smtClean="0"/>
              <a:t>бумагой и пряжей. </a:t>
            </a:r>
            <a:r>
              <a:rPr lang="ru-RU" sz="3200" dirty="0" smtClean="0"/>
              <a:t>О работе с </a:t>
            </a:r>
            <a:r>
              <a:rPr lang="ru-RU" sz="3200" dirty="0" smtClean="0"/>
              <a:t>бумагой и ряжей, </a:t>
            </a:r>
            <a:r>
              <a:rPr lang="ru-RU" sz="3200" dirty="0" smtClean="0"/>
              <a:t>можно говорить как о великолепном универсальном, </a:t>
            </a:r>
            <a:r>
              <a:rPr lang="ru-RU" sz="3200" dirty="0" smtClean="0"/>
              <a:t>дидактическом </a:t>
            </a:r>
            <a:r>
              <a:rPr lang="ru-RU" sz="3200" dirty="0" smtClean="0"/>
              <a:t>и </a:t>
            </a:r>
            <a:r>
              <a:rPr lang="ru-RU" sz="3200" b="1" dirty="0" smtClean="0"/>
              <a:t>развивающем материале</a:t>
            </a:r>
            <a:r>
              <a:rPr lang="ru-RU" sz="3200" dirty="0" smtClean="0"/>
              <a:t>. Методика и смысл его состоит в том, что нервные окончания рук воздействуют на мозг ребёнка и мозговая деятельность активизируется.</a:t>
            </a:r>
            <a:endParaRPr lang="ru-RU" sz="32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</TotalTime>
  <Words>283</Words>
  <Application>Microsoft Office PowerPoint</Application>
  <PresentationFormat>Экран (4:3)</PresentationFormat>
  <Paragraphs>23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Office Theme</vt:lpstr>
      <vt:lpstr>Развитие мелкой моторики у дошкольников нетрадиционным методом</vt:lpstr>
      <vt:lpstr>Слайд 2</vt:lpstr>
      <vt:lpstr>          Развитие мелкой моторики</vt:lpstr>
      <vt:lpstr>Основная задача по нетрадиционной работе с нитками – научить детей с удовольствием мастерить, работать с любым подручным материалом, фантазировать и делать своими руками симпатичные поделки так, чтобы был виден процесс и результат работы.</vt:lpstr>
      <vt:lpstr>Слайд 5</vt:lpstr>
      <vt:lpstr>Аккуратная, мелкая и тонкая работа руками развивает внимание, способствует точности и ясности речи, хорошо организует и дисциплинирует мышление. Кроме того, если выполненная ребенком работа обладает высоким качеством, то этот труд приносит маленькому мастеру ни с чем несравнимые удовольствие и пользу, поскольку положительные эмоции при выполнении любой работы пробуждают желание творчески подойти к делу, развивают фантазию, интерес.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мелкой моторики у дошкольников в процессе игр и упражнений</dc:title>
  <dc:creator>Администратор</dc:creator>
  <cp:lastModifiedBy>DNA7 X64</cp:lastModifiedBy>
  <cp:revision>14</cp:revision>
  <dcterms:created xsi:type="dcterms:W3CDTF">2020-11-10T16:03:28Z</dcterms:created>
  <dcterms:modified xsi:type="dcterms:W3CDTF">2020-11-10T18:16:46Z</dcterms:modified>
</cp:coreProperties>
</file>