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68" r:id="rId4"/>
    <p:sldId id="260" r:id="rId5"/>
    <p:sldId id="266" r:id="rId6"/>
    <p:sldId id="265" r:id="rId7"/>
    <p:sldId id="264" r:id="rId8"/>
    <p:sldId id="263" r:id="rId9"/>
    <p:sldId id="262" r:id="rId10"/>
    <p:sldId id="261" r:id="rId11"/>
    <p:sldId id="259" r:id="rId12"/>
    <p:sldId id="258" r:id="rId13"/>
    <p:sldId id="257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484784"/>
            <a:ext cx="6858000" cy="9906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ВЕСЁЛАЯ АЗБУКА</a:t>
            </a:r>
            <a:br>
              <a:rPr lang="ru-RU" sz="5400" b="1" dirty="0" smtClean="0">
                <a:solidFill>
                  <a:srgbClr val="00B050"/>
                </a:solidFill>
              </a:rPr>
            </a:br>
            <a:r>
              <a:rPr lang="ru-RU" sz="5400" b="1" dirty="0" smtClean="0">
                <a:solidFill>
                  <a:srgbClr val="00B050"/>
                </a:solidFill>
              </a:rPr>
              <a:t>1 класс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085184"/>
            <a:ext cx="6858000" cy="53340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0070C0"/>
                </a:solidFill>
              </a:rPr>
              <a:t>Учитель начальных классов Головачёва Н.П.</a:t>
            </a:r>
          </a:p>
          <a:p>
            <a:r>
              <a:rPr lang="ru-RU" sz="1800" dirty="0" smtClean="0">
                <a:solidFill>
                  <a:srgbClr val="0070C0"/>
                </a:solidFill>
              </a:rPr>
              <a:t>Барнаул, 2020</a:t>
            </a:r>
            <a:endParaRPr lang="ru-RU" sz="1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84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.pinimg.com/736x/23/db/6b/23db6ba9c924fbb0a46466fe879085fc--russian-language-kids-educ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4090" cy="6824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34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static-ru.insales.ru/images/products/1/1910/90384246/432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3" name="Picture 3" descr="C:\Users\User\Downloads\432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5" y="7937"/>
            <a:ext cx="9094005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21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up/datas/249632/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35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ds05.infourok.ru/uploads/ex/01b5/0006a4ec-1b6b8df2/hello_html_65f53e2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64704"/>
            <a:ext cx="9144000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48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900igr.net/up/datas/122490/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7" y="-22449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67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707448"/>
            <a:ext cx="7753945" cy="75632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СПАСИБО ЗА РАБОТУ!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4338" name="Picture 2" descr="https://ds04.infourok.ru/uploads/ex/078c/00194863-6a1c518c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24936" cy="537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75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5.infourok.ru/uploads/ex/050e/00065a25-006d567c/img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02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fsd.kopilkaurokov.ru/up/html/2016/12/16/k_5853448e7001c/img_user_file_5853448e70239_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User\Downloads\img_user_file_5853448e70239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900igr.net/up/datas/90459/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83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fhd.multiurok.ru/f/3/1/f315a4d165f2a57dd4bcbdbcb8581367ce97eba7/didaktichieskiie-ighry-na-urokakh-i-korriektsionny_6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 descr="C:\Users\User\Downloads\didaktichieskiie-ighry-na-urokakh-i-korriektsionny_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" y="7936"/>
            <a:ext cx="4530407" cy="6301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ownloads\3b89fb4105c5f949abe795f9b95ea3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471821"/>
            <a:ext cx="4499992" cy="636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22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fsd.kopilkaurokov.ru/up/html/2016/12/16/k_5853448e7001c/img_user_file_5853448e70239_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fsd.kopilkaurokov.ru/up/html/2016/12/16/k_5853448e7001c/img_user_file_5853448e70239_5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https://ds04.infourok.ru/uploads/ex/1363/001164fa-11956024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225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6123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Собери первые звуки с названий </a:t>
            </a:r>
            <a:r>
              <a:rPr lang="ru-RU" b="1" smtClean="0">
                <a:solidFill>
                  <a:srgbClr val="0070C0"/>
                </a:solidFill>
              </a:rPr>
              <a:t>картинок </a:t>
            </a:r>
            <a:br>
              <a:rPr lang="ru-RU" b="1" smtClean="0">
                <a:solidFill>
                  <a:srgbClr val="0070C0"/>
                </a:solidFill>
              </a:rPr>
            </a:br>
            <a:r>
              <a:rPr lang="ru-RU" b="1" smtClean="0">
                <a:solidFill>
                  <a:srgbClr val="0070C0"/>
                </a:solidFill>
              </a:rPr>
              <a:t>и </a:t>
            </a:r>
            <a:r>
              <a:rPr lang="ru-RU" b="1" dirty="0" smtClean="0">
                <a:solidFill>
                  <a:srgbClr val="0070C0"/>
                </a:solidFill>
              </a:rPr>
              <a:t>прочитай слово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122" name="Picture 2" descr="https://i.pinimg.com/originals/b1/29/08/b12908fea5e1291c54f6de20896574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38" y="1234535"/>
            <a:ext cx="8856984" cy="550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48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d5d/0002a56c-9c89ee5d/2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43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86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2.bp.blogspot.com/-EuxKFXRtNig/W1oKCccDIQI/AAAAAAAAD5g/bpZ5K1m45ekx2clHMHpDgAPzSynISUWbgCLcBGAs/s1600/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14198" cy="6381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i.mycdn.me/i?r=AzEPZsRbOZEKgBhR0XGMT1Rk5Qezmu4LTJzQwCXXuX9G46aKTM5SRkZCeTgDn6uOy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303" y="476672"/>
            <a:ext cx="4489975" cy="634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85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39</TotalTime>
  <Words>21</Words>
  <Application>Microsoft Office PowerPoint</Application>
  <PresentationFormat>Экран (4:3)</PresentationFormat>
  <Paragraphs>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Начальная</vt:lpstr>
      <vt:lpstr>ВЕСЁЛАЯ АЗБУКА 1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Собери первые звуки с названий картинок  и прочитай слово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РАБОТУ!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ВЕСЁЛАЯ АЗБУКА 1 класс</dc:title>
  <dc:creator>User</dc:creator>
  <cp:lastModifiedBy>User</cp:lastModifiedBy>
  <cp:revision>5</cp:revision>
  <dcterms:created xsi:type="dcterms:W3CDTF">2020-11-10T15:03:23Z</dcterms:created>
  <dcterms:modified xsi:type="dcterms:W3CDTF">2020-11-10T15:53:22Z</dcterms:modified>
</cp:coreProperties>
</file>