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85" r:id="rId4"/>
    <p:sldId id="257" r:id="rId5"/>
    <p:sldId id="258" r:id="rId6"/>
    <p:sldId id="259" r:id="rId7"/>
    <p:sldId id="260" r:id="rId8"/>
    <p:sldId id="278" r:id="rId9"/>
    <p:sldId id="276" r:id="rId10"/>
    <p:sldId id="291" r:id="rId11"/>
    <p:sldId id="286" r:id="rId12"/>
    <p:sldId id="287" r:id="rId13"/>
    <p:sldId id="281" r:id="rId14"/>
    <p:sldId id="282" r:id="rId15"/>
    <p:sldId id="283" r:id="rId16"/>
    <p:sldId id="284" r:id="rId17"/>
    <p:sldId id="290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45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6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fYjAaKt67p0&amp;ab_channel=%D0%95%D0%BB%D0%B5%D0%BD%D0%B0%D0%A6%D0%92%D0%95%D0%A2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forms/d/1ovpzhm7DxsEjOqDyQRgh6t5UPfI6n-DkhlyZC8UyrwU/edit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592" y="1124744"/>
            <a:ext cx="7128790" cy="4752528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4605674"/>
            <a:ext cx="3714776" cy="2543196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Педагог д. о</a:t>
            </a:r>
          </a:p>
          <a:p>
            <a:pPr algn="r"/>
            <a:r>
              <a:rPr lang="ru-RU" sz="2000" dirty="0" err="1" smtClean="0">
                <a:solidFill>
                  <a:schemeClr val="tx1"/>
                </a:solidFill>
              </a:rPr>
              <a:t>Деришева</a:t>
            </a:r>
            <a:r>
              <a:rPr lang="ru-RU" sz="2000" dirty="0" smtClean="0">
                <a:solidFill>
                  <a:schemeClr val="tx1"/>
                </a:solidFill>
              </a:rPr>
              <a:t> Е.Ю.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27432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>
                <a:solidFill>
                  <a:srgbClr val="FF0000"/>
                </a:solidFill>
              </a:rPr>
              <a:t>Вышивка крестом</a:t>
            </a:r>
            <a:r>
              <a:rPr lang="ru-RU" sz="5300" dirty="0" smtClean="0">
                <a:solidFill>
                  <a:srgbClr val="FF0000"/>
                </a:solidFill>
              </a:rPr>
              <a:t/>
            </a:r>
            <a:br>
              <a:rPr lang="ru-RU" sz="5300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1772816"/>
            <a:ext cx="6696744" cy="3672408"/>
          </a:xfrm>
        </p:spPr>
      </p:pic>
      <p:sp>
        <p:nvSpPr>
          <p:cNvPr id="9" name="TextBox 8"/>
          <p:cNvSpPr txBox="1"/>
          <p:nvPr/>
        </p:nvSpPr>
        <p:spPr>
          <a:xfrm>
            <a:off x="899592" y="692696"/>
            <a:ext cx="65748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ПРАВИЛА ТЕХНИКИ БЕЗОПАСНОСТИ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2546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560" y="476673"/>
            <a:ext cx="8003232" cy="136815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Структура </a:t>
            </a:r>
            <a:r>
              <a:rPr lang="ru-RU" sz="2000" dirty="0"/>
              <a:t>ткани </a:t>
            </a:r>
            <a:r>
              <a:rPr lang="ru-RU" sz="2000" dirty="0" smtClean="0"/>
              <a:t>и особая </a:t>
            </a:r>
            <a:r>
              <a:rPr lang="ru-RU" sz="2000" dirty="0"/>
              <a:t>выделка полотна «Аида», образующая отчетливые квадраты, позволяет с легкостью просчитывать нити, а небольшие отверстия в углах квадратов облегчают проведение иглы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23457" y="1877809"/>
            <a:ext cx="2088232" cy="19499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1877809"/>
            <a:ext cx="3109362" cy="199076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15616" y="3861048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 вышивании крестом стежки одного крестика выполняются </a:t>
            </a:r>
            <a:r>
              <a:rPr lang="ru-RU" dirty="0" smtClean="0"/>
              <a:t>исключительно </a:t>
            </a:r>
            <a:r>
              <a:rPr lang="ru-RU" dirty="0"/>
              <a:t>в одном квадрате.  Игла при этом находится в вертикальном </a:t>
            </a:r>
            <a:r>
              <a:rPr lang="ru-RU" dirty="0" smtClean="0"/>
              <a:t>положении </a:t>
            </a:r>
            <a:r>
              <a:rPr lang="ru-RU" dirty="0"/>
              <a:t>по </a:t>
            </a:r>
            <a:r>
              <a:rPr lang="ru-RU" dirty="0" smtClean="0"/>
              <a:t>отношению </a:t>
            </a:r>
            <a:r>
              <a:rPr lang="ru-RU" dirty="0"/>
              <a:t>к полотну (острие обращено в верх или вниз)</a:t>
            </a:r>
          </a:p>
        </p:txBody>
      </p:sp>
    </p:spTree>
    <p:extLst>
      <p:ext uri="{BB962C8B-B14F-4D97-AF65-F5344CB8AC3E}">
        <p14:creationId xmlns:p14="http://schemas.microsoft.com/office/powerpoint/2010/main" val="34034136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548680"/>
            <a:ext cx="8507288" cy="4525963"/>
          </a:xfrm>
        </p:spPr>
        <p:txBody>
          <a:bodyPr>
            <a:normAutofit/>
          </a:bodyPr>
          <a:lstStyle/>
          <a:p>
            <a:r>
              <a:rPr lang="ru-RU" sz="2000" b="1" dirty="0"/>
              <a:t>Выполнение одинарного крестика.</a:t>
            </a:r>
          </a:p>
          <a:p>
            <a:r>
              <a:rPr lang="ru-RU" sz="2000" dirty="0"/>
              <a:t>Крестик образуется в результате двух диагональных стежков, которые выполняются в одинаковой последовательности на протяжении всей работы. В начале кладется диагональный стежок слева на право (нижний), а затем - диагональный стежок справа на лево (верхний). На рисунке кружком отмечен один квадрат ткани «Аида»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869"/>
          <a:stretch/>
        </p:blipFill>
        <p:spPr>
          <a:xfrm>
            <a:off x="683568" y="2527075"/>
            <a:ext cx="2422559" cy="24861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559"/>
          <a:stretch/>
        </p:blipFill>
        <p:spPr>
          <a:xfrm>
            <a:off x="3275856" y="2852936"/>
            <a:ext cx="2603884" cy="21602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0152" y="2861973"/>
            <a:ext cx="2088232" cy="2155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490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Поэтапное выполнение стежков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417638"/>
            <a:ext cx="4038600" cy="2518241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Потренируйся на кусочках канвы.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4374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8423" y="2575857"/>
            <a:ext cx="4038600" cy="202939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1" y="2571799"/>
            <a:ext cx="2520279" cy="203751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23528" y="128009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Если тебе надо вышить одиночные крестики, то вышивай каждый по отдельности.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83968" y="128009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Если необходимо сделать ряд одного цвета, то вышивай его целиком.</a:t>
            </a:r>
          </a:p>
        </p:txBody>
      </p:sp>
    </p:spTree>
    <p:extLst>
      <p:ext uri="{BB962C8B-B14F-4D97-AF65-F5344CB8AC3E}">
        <p14:creationId xmlns:p14="http://schemas.microsoft.com/office/powerpoint/2010/main" val="592688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Вспомни порядок вышивания одиночных крестиков</a:t>
            </a:r>
            <a:endParaRPr lang="ru-RU" dirty="0"/>
          </a:p>
        </p:txBody>
      </p:sp>
      <p:pic>
        <p:nvPicPr>
          <p:cNvPr id="7" name="Содержимое 6" descr="ris_2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1928802"/>
            <a:ext cx="4013622" cy="3820331"/>
          </a:xfr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    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      Потренируйся на отдельном кусочке канвы.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454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923112" cy="4525963"/>
          </a:xfrm>
        </p:spPr>
        <p:txBody>
          <a:bodyPr/>
          <a:lstStyle/>
          <a:p>
            <a:r>
              <a:rPr lang="ru-RU" dirty="0" smtClean="0"/>
              <a:t>Ссылка видео на мастер класс по вышивке крестом.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288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2"/>
              </a:rPr>
              <a:t>https://www.youtube.com/watch?v=fYjAaKt67p0&amp;ab_channel=%</a:t>
            </a:r>
            <a:r>
              <a:rPr lang="en-US" dirty="0" smtClean="0">
                <a:hlinkClick r:id="rId2"/>
              </a:rPr>
              <a:t>D0%95%D0%BB%D0%B5%D0%BD%D0%B0%D0%A6%D0%92%D0%95%D0%A2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24741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Получилось? </a:t>
            </a:r>
            <a:br>
              <a:rPr lang="ru-RU" dirty="0" smtClean="0"/>
            </a:br>
            <a:r>
              <a:rPr lang="ru-RU" dirty="0" smtClean="0"/>
              <a:t>Молодец!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Сфотографируй работу и отправь в чат.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Пройди тест по ссылке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  <a:hlinkClick r:id="rId2"/>
              </a:rPr>
              <a:t>https://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hlinkClick r:id="rId2"/>
              </a:rPr>
              <a:t>docs.google.com/forms/d/1ovpzhm7DxsEjOqDyQRgh6t5UPfI6n-DkhlyZC8UyrwU/edit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91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Домашнее задание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Содержимое 4" descr="100312373_malenkieshemyvyshivkifruktydlyadetei0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643050"/>
            <a:ext cx="4727143" cy="400044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643050"/>
            <a:ext cx="4038600" cy="4525963"/>
          </a:xfrm>
        </p:spPr>
        <p:txBody>
          <a:bodyPr/>
          <a:lstStyle/>
          <a:p>
            <a:r>
              <a:rPr lang="ru-RU" dirty="0" smtClean="0"/>
              <a:t>Выбери схему понравившегося фрукта. Приготовь канву, нитки к следующему занятию.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Цель: </a:t>
            </a:r>
            <a:r>
              <a:rPr lang="ru-RU" dirty="0" smtClean="0"/>
              <a:t>ознакомить с историей возникновения вышивки крестом</a:t>
            </a:r>
          </a:p>
          <a:p>
            <a:r>
              <a:rPr lang="ru-RU" sz="2800" dirty="0" smtClean="0"/>
              <a:t>Научить правильным приемам работы</a:t>
            </a:r>
          </a:p>
          <a:p>
            <a:r>
              <a:rPr lang="ru-RU" sz="2800" dirty="0" smtClean="0"/>
              <a:t>Прививать интерес к народным промыслам, совершенствовать эстетический вкус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6420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2074242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solidFill>
                  <a:srgbClr val="FF0000"/>
                </a:solidFill>
              </a:rPr>
              <a:t>Занятие 1 </a:t>
            </a:r>
            <a:r>
              <a:rPr lang="ru-RU" sz="3600" dirty="0" smtClean="0">
                <a:solidFill>
                  <a:srgbClr val="0070C0"/>
                </a:solidFill>
              </a:rPr>
              <a:t>«Знакомство с вышивкой крестом»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Цель: познакомиться с историей </a:t>
            </a:r>
            <a:r>
              <a:rPr lang="ru-RU" sz="1800" dirty="0">
                <a:solidFill>
                  <a:srgbClr val="0070C0"/>
                </a:solidFill>
              </a:rPr>
              <a:t>вышивки </a:t>
            </a:r>
            <a:r>
              <a:rPr lang="ru-RU" sz="1800" dirty="0" smtClean="0">
                <a:solidFill>
                  <a:srgbClr val="0070C0"/>
                </a:solidFill>
              </a:rPr>
              <a:t>крестом; материалами и инструментами; этапами изготовления. 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Практическая часть: научиться выполнять счетные стежки вышивки крестом.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/>
            </a:r>
            <a:br>
              <a:rPr lang="ru-RU" sz="1800" dirty="0" smtClean="0">
                <a:solidFill>
                  <a:srgbClr val="0070C0"/>
                </a:solidFill>
              </a:rPr>
            </a:b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7944" y="2776781"/>
            <a:ext cx="3240360" cy="2952328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1988840"/>
            <a:ext cx="2592288" cy="4309939"/>
          </a:xfrm>
        </p:spPr>
      </p:pic>
    </p:spTree>
    <p:extLst>
      <p:ext uri="{BB962C8B-B14F-4D97-AF65-F5344CB8AC3E}">
        <p14:creationId xmlns:p14="http://schemas.microsoft.com/office/powerpoint/2010/main" val="2888777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851275" y="1125538"/>
            <a:ext cx="4835525" cy="500062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50000"/>
              </a:lnSpc>
              <a:buFontTx/>
              <a:buNone/>
              <a:defRPr/>
            </a:pPr>
            <a:r>
              <a:rPr lang="ru-RU" sz="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20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      </a:t>
            </a:r>
            <a:r>
              <a:rPr lang="ru-RU" sz="2000" smtClean="0">
                <a:latin typeface="Times New Roman" pitchFamily="18" charset="0"/>
              </a:rPr>
              <a:t>Вышивка крестом, так же как и другие виды рукоделия, имеет свою немаленькую историю. Точно неизвестно о том, где и когда появилась вышивка вообще, и когда вышивка крестом выделилась в отдельный вид рукоделия.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smtClean="0">
                <a:latin typeface="Times New Roman" pitchFamily="18" charset="0"/>
              </a:rPr>
              <a:t>        Оригинальных вышивок, датируемых ранее ХII века, в мире почти не осталось. Но изображения одежды и предметов интерьера свидетельствуют о том, что вышивка появилась намного раньше.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smtClean="0">
                <a:latin typeface="Times New Roman" pitchFamily="18" charset="0"/>
              </a:rPr>
              <a:t>         В разных странах узоры отличались по стилю и цветовой гамме. В вышивке отражались национальный колорит и собственное видение окружающего мира каждого народа. </a:t>
            </a:r>
            <a:br>
              <a:rPr lang="ru-RU" sz="2000" smtClean="0">
                <a:latin typeface="Times New Roman" pitchFamily="18" charset="0"/>
              </a:rPr>
            </a:br>
            <a:r>
              <a:rPr lang="ru-RU" sz="2000" smtClean="0">
                <a:latin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</a:rPr>
            </a:br>
            <a:endParaRPr lang="ru-RU" sz="2000" smtClean="0">
              <a:latin typeface="Times New Roman" pitchFamily="18" charset="0"/>
            </a:endParaRPr>
          </a:p>
        </p:txBody>
      </p:sp>
      <p:pic>
        <p:nvPicPr>
          <p:cNvPr id="6148" name="Picture 4" descr="История вышивки крестом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557338"/>
            <a:ext cx="3068638" cy="40608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96975"/>
            <a:ext cx="4762500" cy="49291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mtClean="0"/>
              <a:t>    </a:t>
            </a:r>
            <a:r>
              <a:rPr lang="ru-RU" sz="2400" smtClean="0">
                <a:latin typeface="Times New Roman" pitchFamily="18" charset="0"/>
              </a:rPr>
              <a:t>В России вышивка всегда была очень символична.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>
                <a:latin typeface="Times New Roman" pitchFamily="18" charset="0"/>
              </a:rPr>
              <a:t>      Некоторые узоры родились еще в глубокой древности и несут на себе отпечаток языческой символики. В основе этого вида рукоделия, а в особенности вышивки крестом, лежат обычаи и обряды нашего народа. Крест для русского человека всегда был символом защиты, способным оградить от воздействия нечистой силы, дурного глаза и прочих неприятностей. </a:t>
            </a:r>
          </a:p>
        </p:txBody>
      </p:sp>
      <p:pic>
        <p:nvPicPr>
          <p:cNvPr id="9220" name="Picture 4" descr="izba_work_14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924550" y="1185863"/>
            <a:ext cx="2319338" cy="51228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475163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/>
              <a:t>     </a:t>
            </a:r>
            <a:r>
              <a:rPr lang="ru-RU" sz="2400" smtClean="0">
                <a:latin typeface="Times New Roman" pitchFamily="18" charset="0"/>
              </a:rPr>
              <a:t>С приходом на Русь христианства вышивка приобретает новое значение. Теперь вышитые изделия рассматривались как символ Христианской веры. Вышитые полотенца стали использовать для убранства иконостаса, зеркал, окон и дверей жилища. С ХVIII века она входит в жизнь всех слоев населения. </a:t>
            </a:r>
          </a:p>
          <a:p>
            <a:pPr eaLnBrk="1" hangingPunct="1"/>
            <a:endParaRPr lang="ru-RU" sz="2400" smtClean="0">
              <a:latin typeface="Times New Roman" pitchFamily="18" charset="0"/>
            </a:endParaRPr>
          </a:p>
        </p:txBody>
      </p:sp>
      <p:pic>
        <p:nvPicPr>
          <p:cNvPr id="10244" name="i-main-pic" descr="Картинка 5 из 6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1557338"/>
            <a:ext cx="3810000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978400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ru-RU" sz="2000" dirty="0" smtClean="0">
                <a:latin typeface="Times New Roman" pitchFamily="18" charset="0"/>
              </a:rPr>
              <a:t>В некоторых деревнях можно увидеть зеркала, украшенные развешанными по периметру рушниками, которые еще носили название «убрусы», с вышитыми красно-черными узорами. Эта особенность дизайна легко объясняется: зеркала наши предки считали мистическими предметами и на всякий случай опасались их, а вышивка несла функцию оберега и защищала дом от нечистой силы. Крестьянский дом украшали вышитыми скатертями, кровать застилали простыней с нарядным краем или подвешивали широкий подзор. </a:t>
            </a:r>
          </a:p>
          <a:p>
            <a:pPr eaLnBrk="1" hangingPunct="1">
              <a:lnSpc>
                <a:spcPct val="90000"/>
              </a:lnSpc>
            </a:pPr>
            <a:endParaRPr lang="ru-RU" sz="2000" dirty="0" smtClean="0">
              <a:latin typeface="Times New Roman" pitchFamily="18" charset="0"/>
            </a:endParaRPr>
          </a:p>
        </p:txBody>
      </p:sp>
      <p:pic>
        <p:nvPicPr>
          <p:cNvPr id="11268" name="Picture 6" descr="history_zoom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260350"/>
            <a:ext cx="26098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i-main-pic" descr="Картинка 1 из 626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227763" y="4365625"/>
            <a:ext cx="2665412" cy="2259013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0070C0"/>
                </a:solidFill>
              </a:rPr>
              <a:t>Материалы и инструменты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91264" cy="4525963"/>
          </a:xfrm>
        </p:spPr>
        <p:txBody>
          <a:bodyPr/>
          <a:lstStyle/>
          <a:p>
            <a:r>
              <a:rPr lang="ru-RU" dirty="0" smtClean="0"/>
              <a:t>Канва, схема вышивки, пяльцы, нитки мулине, иголка, ножницы, карандаш.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708920"/>
            <a:ext cx="4523303" cy="211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396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556792"/>
            <a:ext cx="4038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1700808"/>
            <a:ext cx="6989577" cy="3744416"/>
          </a:xfrm>
        </p:spPr>
      </p:pic>
    </p:spTree>
    <p:extLst>
      <p:ext uri="{BB962C8B-B14F-4D97-AF65-F5344CB8AC3E}">
        <p14:creationId xmlns:p14="http://schemas.microsoft.com/office/powerpoint/2010/main" val="21728221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544</Words>
  <Application>Microsoft Office PowerPoint</Application>
  <PresentationFormat>Экран (4:3)</PresentationFormat>
  <Paragraphs>38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    Вышивка крестом   </vt:lpstr>
      <vt:lpstr>Презентация PowerPoint</vt:lpstr>
      <vt:lpstr>Занятие 1 «Знакомство с вышивкой крестом» Цель: познакомиться с историей вышивки крестом; материалами и инструментами; этапами изготовления.  Практическая часть: научиться выполнять счетные стежки вышивки крестом.  </vt:lpstr>
      <vt:lpstr>Презентация PowerPoint</vt:lpstr>
      <vt:lpstr>Презентация PowerPoint</vt:lpstr>
      <vt:lpstr>Презентация PowerPoint</vt:lpstr>
      <vt:lpstr>Презентация PowerPoint</vt:lpstr>
      <vt:lpstr>Материалы и инструменты</vt:lpstr>
      <vt:lpstr>Презентация PowerPoint</vt:lpstr>
      <vt:lpstr>Презентация PowerPoint</vt:lpstr>
      <vt:lpstr>Презентация PowerPoint</vt:lpstr>
      <vt:lpstr>Презентация PowerPoint</vt:lpstr>
      <vt:lpstr>Поэтапное выполнение стежков</vt:lpstr>
      <vt:lpstr>Презентация PowerPoint</vt:lpstr>
      <vt:lpstr>Вспомни порядок вышивания одиночных крестиков</vt:lpstr>
      <vt:lpstr>Презентация PowerPoint</vt:lpstr>
      <vt:lpstr>Получилось?  Молодец!</vt:lpstr>
      <vt:lpstr>Домашнее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</dc:title>
  <dc:creator>Admin</dc:creator>
  <cp:lastModifiedBy>RePack by Diakov</cp:lastModifiedBy>
  <cp:revision>25</cp:revision>
  <dcterms:modified xsi:type="dcterms:W3CDTF">2020-11-10T06:00:27Z</dcterms:modified>
</cp:coreProperties>
</file>