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8" r:id="rId3"/>
    <p:sldId id="263" r:id="rId4"/>
    <p:sldId id="266" r:id="rId5"/>
    <p:sldId id="267" r:id="rId6"/>
    <p:sldId id="265" r:id="rId7"/>
    <p:sldId id="269" r:id="rId8"/>
    <p:sldId id="270" r:id="rId9"/>
    <p:sldId id="271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7030A0"/>
                </a:solidFill>
                <a:latin typeface="Comic Sans MS" pitchFamily="66" charset="0"/>
              </a:rPr>
              <a:t>A new member</a:t>
            </a:r>
            <a:endParaRPr lang="ru-RU" sz="8800" dirty="0">
              <a:latin typeface="Comic Sans MS" pitchFamily="66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11" r="8243"/>
          <a:stretch/>
        </p:blipFill>
        <p:spPr bwMode="auto">
          <a:xfrm>
            <a:off x="1920240" y="1052736"/>
            <a:ext cx="4754880" cy="654367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15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57200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Who is she? Who is he?</a:t>
            </a: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5867400"/>
            <a:ext cx="6400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800" b="1"/>
              <a:t>This is their father.</a:t>
            </a:r>
            <a:endParaRPr lang="ru-RU" altLang="ru-RU" sz="4800" b="1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828800"/>
            <a:ext cx="3657600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26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57200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Who is she? Who is he?</a:t>
            </a:r>
            <a:endParaRPr lang="ru-R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519238"/>
            <a:ext cx="5029200" cy="4549775"/>
          </a:xfrm>
          <a:noFill/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90600" y="5867400"/>
            <a:ext cx="6400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800" b="1"/>
              <a:t>This is their grandfather.</a:t>
            </a:r>
            <a:endParaRPr lang="ru-RU" altLang="ru-RU" sz="4800" b="1"/>
          </a:p>
        </p:txBody>
      </p:sp>
    </p:spTree>
    <p:extLst>
      <p:ext uri="{BB962C8B-B14F-4D97-AF65-F5344CB8AC3E}">
        <p14:creationId xmlns:p14="http://schemas.microsoft.com/office/powerpoint/2010/main" val="184329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57200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Who is she? Who is he?</a:t>
            </a: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90600" y="5562600"/>
            <a:ext cx="7086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800" b="1"/>
              <a:t>This is their grandmother.</a:t>
            </a:r>
            <a:endParaRPr lang="ru-RU" altLang="ru-RU" sz="4800" b="1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779588"/>
            <a:ext cx="3810000" cy="374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90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542/0007a661-50d91de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702" y="0"/>
            <a:ext cx="9225702" cy="691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067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9" r="14706"/>
          <a:stretch>
            <a:fillRect/>
          </a:stretch>
        </p:blipFill>
        <p:spPr bwMode="auto">
          <a:xfrm>
            <a:off x="3429000" y="4708525"/>
            <a:ext cx="16764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5" descr="C:\Documents and Settings\user\Рабочий стол\Галерея\spotlight\Рисунок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0" r="26830"/>
          <a:stretch>
            <a:fillRect/>
          </a:stretch>
        </p:blipFill>
        <p:spPr bwMode="auto">
          <a:xfrm>
            <a:off x="4267200" y="1447800"/>
            <a:ext cx="1447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2" r="15152"/>
          <a:stretch>
            <a:fillRect/>
          </a:stretch>
        </p:blipFill>
        <p:spPr bwMode="auto">
          <a:xfrm>
            <a:off x="6705600" y="3810000"/>
            <a:ext cx="182880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>
            <a:fillRect/>
          </a:stretch>
        </p:blipFill>
        <p:spPr bwMode="auto">
          <a:xfrm>
            <a:off x="457200" y="3557588"/>
            <a:ext cx="17526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 descr="E:\Мои рисунки\флешкарточки\spotlight\семья\Рисунок11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6"/>
          <a:stretch>
            <a:fillRect/>
          </a:stretch>
        </p:blipFill>
        <p:spPr bwMode="auto">
          <a:xfrm>
            <a:off x="1066800" y="381000"/>
            <a:ext cx="1600200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3" descr="E:\Мои рисунки\флешкарточки\spotlight\семья\Рисунок11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7240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Box 7"/>
          <p:cNvSpPr txBox="1">
            <a:spLocks noChangeArrowheads="1"/>
          </p:cNvSpPr>
          <p:nvPr/>
        </p:nvSpPr>
        <p:spPr bwMode="auto">
          <a:xfrm>
            <a:off x="838200" y="2667000"/>
            <a:ext cx="1703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/>
              <a:t>grandma</a:t>
            </a:r>
            <a:endParaRPr lang="ru-RU" altLang="ru-RU" sz="2800" b="1"/>
          </a:p>
        </p:txBody>
      </p:sp>
      <p:sp>
        <p:nvSpPr>
          <p:cNvPr id="4105" name="Прямоугольник 9"/>
          <p:cNvSpPr>
            <a:spLocks noChangeArrowheads="1"/>
          </p:cNvSpPr>
          <p:nvPr/>
        </p:nvSpPr>
        <p:spPr bwMode="auto">
          <a:xfrm>
            <a:off x="7239000" y="2743200"/>
            <a:ext cx="1603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/>
              <a:t>grandpa</a:t>
            </a:r>
            <a:endParaRPr lang="ru-RU" altLang="ru-RU" sz="2800"/>
          </a:p>
        </p:txBody>
      </p:sp>
      <p:sp>
        <p:nvSpPr>
          <p:cNvPr id="4106" name="Прямоугольник 10"/>
          <p:cNvSpPr>
            <a:spLocks noChangeArrowheads="1"/>
          </p:cNvSpPr>
          <p:nvPr/>
        </p:nvSpPr>
        <p:spPr bwMode="auto">
          <a:xfrm>
            <a:off x="4343400" y="3581400"/>
            <a:ext cx="1244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</a:rPr>
              <a:t>daddy</a:t>
            </a:r>
            <a:endParaRPr lang="ru-RU" altLang="ru-RU" sz="1800"/>
          </a:p>
        </p:txBody>
      </p:sp>
      <p:sp>
        <p:nvSpPr>
          <p:cNvPr id="4107" name="Прямоугольник 11"/>
          <p:cNvSpPr>
            <a:spLocks noChangeArrowheads="1"/>
          </p:cNvSpPr>
          <p:nvPr/>
        </p:nvSpPr>
        <p:spPr bwMode="auto">
          <a:xfrm>
            <a:off x="685800" y="5562600"/>
            <a:ext cx="1443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</a:rPr>
              <a:t>brother</a:t>
            </a:r>
            <a:endParaRPr lang="ru-RU" altLang="ru-RU" sz="1800"/>
          </a:p>
        </p:txBody>
      </p:sp>
      <p:sp>
        <p:nvSpPr>
          <p:cNvPr id="4108" name="Прямоугольник 13"/>
          <p:cNvSpPr>
            <a:spLocks noChangeArrowheads="1"/>
          </p:cNvSpPr>
          <p:nvPr/>
        </p:nvSpPr>
        <p:spPr bwMode="auto">
          <a:xfrm>
            <a:off x="3505200" y="6172200"/>
            <a:ext cx="1562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</a:rPr>
              <a:t>mummy</a:t>
            </a:r>
            <a:endParaRPr lang="ru-RU" altLang="ru-RU" sz="1800"/>
          </a:p>
        </p:txBody>
      </p:sp>
      <p:sp>
        <p:nvSpPr>
          <p:cNvPr id="4109" name="Прямоугольник 14"/>
          <p:cNvSpPr>
            <a:spLocks noChangeArrowheads="1"/>
          </p:cNvSpPr>
          <p:nvPr/>
        </p:nvSpPr>
        <p:spPr bwMode="auto">
          <a:xfrm>
            <a:off x="7162800" y="5638800"/>
            <a:ext cx="11445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</a:rPr>
              <a:t>sister</a:t>
            </a: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189944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20688"/>
            <a:ext cx="7141914" cy="5730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4000" dirty="0" err="1">
                <a:solidFill>
                  <a:prstClr val="black"/>
                </a:solidFill>
              </a:rPr>
              <a:t>gra_dm</a:t>
            </a:r>
            <a:r>
              <a:rPr lang="en-US" sz="4000" dirty="0">
                <a:solidFill>
                  <a:prstClr val="black"/>
                </a:solidFill>
              </a:rPr>
              <a:t>_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4000" dirty="0" smtClean="0">
                <a:solidFill>
                  <a:prstClr val="black"/>
                </a:solidFill>
              </a:rPr>
              <a:t>f</a:t>
            </a:r>
            <a:r>
              <a:rPr lang="ru-RU" sz="4000" dirty="0" smtClean="0">
                <a:solidFill>
                  <a:prstClr val="black"/>
                </a:solidFill>
              </a:rPr>
              <a:t>_</a:t>
            </a:r>
            <a:r>
              <a:rPr lang="en-US" sz="4000" dirty="0" smtClean="0">
                <a:solidFill>
                  <a:prstClr val="black"/>
                </a:solidFill>
              </a:rPr>
              <a:t>mil</a:t>
            </a:r>
            <a:r>
              <a:rPr lang="ru-RU" sz="4000" dirty="0" smtClean="0">
                <a:solidFill>
                  <a:prstClr val="black"/>
                </a:solidFill>
              </a:rPr>
              <a:t>_   </a:t>
            </a:r>
            <a:r>
              <a:rPr lang="en-US" sz="4000" dirty="0" smtClean="0">
                <a:solidFill>
                  <a:prstClr val="black"/>
                </a:solidFill>
              </a:rPr>
              <a:t> </a:t>
            </a:r>
            <a:r>
              <a:rPr lang="en-US" sz="4000" dirty="0" err="1" smtClean="0">
                <a:solidFill>
                  <a:prstClr val="black"/>
                </a:solidFill>
              </a:rPr>
              <a:t>tre</a:t>
            </a:r>
            <a:r>
              <a:rPr lang="ru-RU" sz="4000" dirty="0" smtClean="0">
                <a:solidFill>
                  <a:prstClr val="black"/>
                </a:solidFill>
              </a:rPr>
              <a:t>_</a:t>
            </a:r>
            <a:endParaRPr lang="en-US" sz="4000" dirty="0">
              <a:solidFill>
                <a:prstClr val="black"/>
              </a:solidFill>
            </a:endParaRP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4000" dirty="0" err="1">
                <a:solidFill>
                  <a:prstClr val="black"/>
                </a:solidFill>
              </a:rPr>
              <a:t>m_mm</a:t>
            </a:r>
            <a:r>
              <a:rPr lang="en-US" sz="4000" dirty="0">
                <a:solidFill>
                  <a:prstClr val="black"/>
                </a:solidFill>
              </a:rPr>
              <a:t>_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4000" dirty="0" err="1" smtClean="0">
                <a:solidFill>
                  <a:prstClr val="black"/>
                </a:solidFill>
              </a:rPr>
              <a:t>b_g</a:t>
            </a:r>
            <a:r>
              <a:rPr lang="en-US" sz="4000" dirty="0" smtClean="0">
                <a:solidFill>
                  <a:prstClr val="black"/>
                </a:solidFill>
              </a:rPr>
              <a:t> </a:t>
            </a:r>
            <a:r>
              <a:rPr lang="en-US" sz="4000" dirty="0">
                <a:solidFill>
                  <a:prstClr val="black"/>
                </a:solidFill>
              </a:rPr>
              <a:t>brother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4000" dirty="0" err="1" smtClean="0">
                <a:solidFill>
                  <a:prstClr val="black"/>
                </a:solidFill>
              </a:rPr>
              <a:t>gran_pa</a:t>
            </a:r>
            <a:endParaRPr lang="en-US" sz="4000" dirty="0">
              <a:solidFill>
                <a:prstClr val="black"/>
              </a:solidFill>
            </a:endParaRP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4000" dirty="0" err="1" smtClean="0">
                <a:solidFill>
                  <a:prstClr val="black"/>
                </a:solidFill>
              </a:rPr>
              <a:t>da_dy</a:t>
            </a:r>
            <a:endParaRPr lang="en-US" sz="4000" dirty="0" smtClean="0">
              <a:solidFill>
                <a:prstClr val="black"/>
              </a:solidFill>
            </a:endParaRP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en-US" sz="4000" dirty="0" err="1" smtClean="0">
                <a:solidFill>
                  <a:prstClr val="black"/>
                </a:solidFill>
              </a:rPr>
              <a:t>li_tle</a:t>
            </a:r>
            <a:r>
              <a:rPr lang="en-US" sz="4000" dirty="0" smtClean="0">
                <a:solidFill>
                  <a:prstClr val="black"/>
                </a:solidFill>
              </a:rPr>
              <a:t>   </a:t>
            </a:r>
            <a:r>
              <a:rPr lang="en-US" sz="4000" dirty="0" err="1">
                <a:solidFill>
                  <a:prstClr val="black"/>
                </a:solidFill>
              </a:rPr>
              <a:t>s_ste</a:t>
            </a:r>
            <a:r>
              <a:rPr lang="en-US" sz="4000" dirty="0">
                <a:solidFill>
                  <a:prstClr val="black"/>
                </a:solidFill>
              </a:rPr>
              <a:t>_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2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1196752"/>
            <a:ext cx="7548670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 – my   </a:t>
            </a:r>
            <a:r>
              <a:rPr lang="ru-RU" sz="3200" dirty="0" smtClean="0"/>
              <a:t>        Я - мой</a:t>
            </a:r>
            <a:endParaRPr lang="en-US" sz="3200" dirty="0" smtClean="0"/>
          </a:p>
          <a:p>
            <a:r>
              <a:rPr lang="en-US" sz="3200" dirty="0" smtClean="0"/>
              <a:t>You – your</a:t>
            </a:r>
            <a:r>
              <a:rPr lang="ru-RU" sz="3200" dirty="0" smtClean="0"/>
              <a:t>   Ты, вы –твой, ваше</a:t>
            </a:r>
            <a:endParaRPr lang="en-US" sz="3200" dirty="0" smtClean="0"/>
          </a:p>
          <a:p>
            <a:r>
              <a:rPr lang="en-US" sz="3200" dirty="0" smtClean="0"/>
              <a:t>he – his</a:t>
            </a:r>
            <a:r>
              <a:rPr lang="ru-RU" sz="3200" dirty="0" smtClean="0"/>
              <a:t>        Он- Его</a:t>
            </a:r>
            <a:endParaRPr lang="en-US" sz="3200" dirty="0" smtClean="0"/>
          </a:p>
          <a:p>
            <a:r>
              <a:rPr lang="en-US" sz="3200" dirty="0" smtClean="0"/>
              <a:t>she- her</a:t>
            </a:r>
            <a:r>
              <a:rPr lang="ru-RU" sz="3200" dirty="0" smtClean="0"/>
              <a:t>       Она – Её</a:t>
            </a:r>
          </a:p>
          <a:p>
            <a:r>
              <a:rPr lang="en-US" sz="3200" dirty="0" smtClean="0"/>
              <a:t>it- its             </a:t>
            </a:r>
            <a:r>
              <a:rPr lang="ru-RU" sz="3200" dirty="0" smtClean="0"/>
              <a:t>Он, она, оно, его, её (</a:t>
            </a:r>
            <a:r>
              <a:rPr lang="ru-RU" sz="3200" dirty="0" err="1" smtClean="0"/>
              <a:t>неодуш</a:t>
            </a:r>
            <a:r>
              <a:rPr lang="ru-RU" sz="3200" dirty="0" smtClean="0"/>
              <a:t>.)</a:t>
            </a:r>
          </a:p>
          <a:p>
            <a:r>
              <a:rPr lang="en-US" sz="3200" dirty="0" smtClean="0"/>
              <a:t>we-our          </a:t>
            </a:r>
            <a:r>
              <a:rPr lang="ru-RU" sz="3200" dirty="0" smtClean="0"/>
              <a:t>Мы – наш</a:t>
            </a:r>
          </a:p>
          <a:p>
            <a:r>
              <a:rPr lang="en-US" sz="3200" dirty="0" smtClean="0"/>
              <a:t>they-their     </a:t>
            </a:r>
            <a:r>
              <a:rPr lang="ru-RU" sz="3200" dirty="0" err="1" smtClean="0"/>
              <a:t>Они-их</a:t>
            </a:r>
            <a:endParaRPr lang="ru-RU" sz="32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747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558" y="2310881"/>
            <a:ext cx="472206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младшая сестра.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старший брат.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Твоя мама.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Ее отец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семья.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бабушка.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дедушка.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29605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 – my   </a:t>
            </a:r>
            <a:r>
              <a:rPr lang="ru-RU" dirty="0"/>
              <a:t>        Я - мой</a:t>
            </a:r>
            <a:endParaRPr lang="en-US" dirty="0"/>
          </a:p>
          <a:p>
            <a:r>
              <a:rPr lang="en-US" dirty="0"/>
              <a:t>You – your</a:t>
            </a:r>
            <a:r>
              <a:rPr lang="ru-RU" dirty="0"/>
              <a:t>   Ты, вы –твой, ваше</a:t>
            </a:r>
            <a:endParaRPr lang="en-US" dirty="0"/>
          </a:p>
          <a:p>
            <a:r>
              <a:rPr lang="en-US" dirty="0"/>
              <a:t>he – his</a:t>
            </a:r>
            <a:r>
              <a:rPr lang="ru-RU" dirty="0"/>
              <a:t>        Он- Его</a:t>
            </a:r>
            <a:endParaRPr lang="en-US" dirty="0"/>
          </a:p>
          <a:p>
            <a:r>
              <a:rPr lang="en-US" dirty="0"/>
              <a:t>she- her</a:t>
            </a:r>
            <a:r>
              <a:rPr lang="ru-RU" dirty="0"/>
              <a:t>       Она – Её</a:t>
            </a:r>
          </a:p>
          <a:p>
            <a:r>
              <a:rPr lang="en-US" dirty="0"/>
              <a:t>it- its             </a:t>
            </a:r>
            <a:r>
              <a:rPr lang="ru-RU" dirty="0"/>
              <a:t>Он, она, оно, его, её (</a:t>
            </a:r>
            <a:r>
              <a:rPr lang="ru-RU" dirty="0" err="1"/>
              <a:t>неодуш</a:t>
            </a:r>
            <a:r>
              <a:rPr lang="ru-RU" dirty="0"/>
              <a:t>.)</a:t>
            </a:r>
          </a:p>
          <a:p>
            <a:r>
              <a:rPr lang="en-US" dirty="0"/>
              <a:t>we-our          </a:t>
            </a:r>
            <a:r>
              <a:rPr lang="ru-RU" dirty="0"/>
              <a:t>Мы – наш</a:t>
            </a:r>
          </a:p>
          <a:p>
            <a:r>
              <a:rPr lang="en-US" dirty="0"/>
              <a:t>they-their     </a:t>
            </a:r>
            <a:r>
              <a:rPr lang="ru-RU" dirty="0"/>
              <a:t>Они-их</a:t>
            </a:r>
          </a:p>
        </p:txBody>
      </p:sp>
    </p:spTree>
    <p:extLst>
      <p:ext uri="{BB962C8B-B14F-4D97-AF65-F5344CB8AC3E}">
        <p14:creationId xmlns:p14="http://schemas.microsoft.com/office/powerpoint/2010/main" val="40747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420888"/>
            <a:ext cx="7776864" cy="324036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This is my Grandma.</a:t>
            </a:r>
            <a:r>
              <a:rPr lang="ru-RU" sz="2800" dirty="0" smtClean="0"/>
              <a:t> ____ </a:t>
            </a:r>
            <a:r>
              <a:rPr lang="en-US" sz="2800" dirty="0" smtClean="0"/>
              <a:t>name is Anita.</a:t>
            </a:r>
            <a:endParaRPr lang="ru-RU" sz="2800" dirty="0" smtClean="0"/>
          </a:p>
          <a:p>
            <a:r>
              <a:rPr lang="en-US" sz="2800" dirty="0" smtClean="0"/>
              <a:t>This is my Grandpa. ____ name is </a:t>
            </a:r>
            <a:r>
              <a:rPr lang="en-US" sz="2800" dirty="0" err="1" smtClean="0"/>
              <a:t>Dima</a:t>
            </a:r>
            <a:r>
              <a:rPr lang="en-US" sz="2800" dirty="0"/>
              <a:t>.</a:t>
            </a:r>
            <a:endParaRPr lang="ru-RU" sz="2800" dirty="0" smtClean="0"/>
          </a:p>
          <a:p>
            <a:r>
              <a:rPr lang="en-US" sz="2800" dirty="0" smtClean="0"/>
              <a:t>This is my Mum. ____ name is Helen. </a:t>
            </a:r>
            <a:endParaRPr lang="ru-RU" sz="2800" dirty="0" smtClean="0"/>
          </a:p>
          <a:p>
            <a:r>
              <a:rPr lang="en-US" sz="2800" dirty="0" smtClean="0"/>
              <a:t>This is my Dad</a:t>
            </a:r>
            <a:r>
              <a:rPr lang="en-US" sz="2800" dirty="0"/>
              <a:t>. ____ name is </a:t>
            </a:r>
            <a:r>
              <a:rPr lang="en-US" sz="2800" dirty="0" smtClean="0"/>
              <a:t>Anton.</a:t>
            </a:r>
            <a:endParaRPr lang="ru-RU" sz="2800" dirty="0" smtClean="0"/>
          </a:p>
          <a:p>
            <a:r>
              <a:rPr lang="en-US" sz="2800" dirty="0" smtClean="0"/>
              <a:t>This is my big </a:t>
            </a:r>
            <a:r>
              <a:rPr lang="en-US" sz="2800" dirty="0"/>
              <a:t>brother. ____ name is </a:t>
            </a:r>
            <a:r>
              <a:rPr lang="en-US" sz="2800" dirty="0" smtClean="0"/>
              <a:t>Tim.</a:t>
            </a:r>
          </a:p>
          <a:p>
            <a:r>
              <a:rPr lang="en-US" sz="2800" dirty="0" smtClean="0"/>
              <a:t>This is my little </a:t>
            </a:r>
            <a:r>
              <a:rPr lang="en-US" sz="2800" dirty="0"/>
              <a:t>sister. ____ name is </a:t>
            </a:r>
            <a:r>
              <a:rPr lang="en-US" sz="2800" dirty="0" smtClean="0"/>
              <a:t>Kate.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1801" y="89617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b="1" dirty="0" smtClean="0"/>
              <a:t>His   /  Her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747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57200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Who is she? Who is he?</a:t>
            </a:r>
            <a:endParaRPr lang="ru-R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752600"/>
            <a:ext cx="4181475" cy="399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5867400"/>
            <a:ext cx="6400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800" b="1"/>
              <a:t>This is a girl.</a:t>
            </a:r>
            <a:endParaRPr lang="ru-RU" altLang="ru-RU" sz="4800" b="1"/>
          </a:p>
        </p:txBody>
      </p:sp>
    </p:spTree>
    <p:extLst>
      <p:ext uri="{BB962C8B-B14F-4D97-AF65-F5344CB8AC3E}">
        <p14:creationId xmlns:p14="http://schemas.microsoft.com/office/powerpoint/2010/main" val="206388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57200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Who is she? Who is he?</a:t>
            </a: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5867400"/>
            <a:ext cx="6400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800" b="1"/>
              <a:t>This is her brother.</a:t>
            </a:r>
            <a:endParaRPr lang="ru-RU" altLang="ru-RU" sz="4800" b="1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00200"/>
            <a:ext cx="434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668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57200"/>
            <a:ext cx="82296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Who is she? Who is he?</a:t>
            </a:r>
            <a:endParaRPr lang="ru-RU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5867400"/>
            <a:ext cx="6400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4800" b="1"/>
              <a:t>This is their brother.</a:t>
            </a:r>
            <a:endParaRPr lang="ru-RU" altLang="ru-RU" sz="4800" b="1"/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600200"/>
            <a:ext cx="40386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57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283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A new member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МОБУ СОШ № 2</dc:creator>
  <cp:lastModifiedBy>Пользователь</cp:lastModifiedBy>
  <cp:revision>32</cp:revision>
  <dcterms:modified xsi:type="dcterms:W3CDTF">2019-10-10T07:20:51Z</dcterms:modified>
</cp:coreProperties>
</file>