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385" r:id="rId2"/>
    <p:sldId id="404" r:id="rId3"/>
    <p:sldId id="502" r:id="rId4"/>
    <p:sldId id="493" r:id="rId5"/>
    <p:sldId id="500" r:id="rId6"/>
    <p:sldId id="501" r:id="rId7"/>
    <p:sldId id="499" r:id="rId8"/>
    <p:sldId id="405" r:id="rId9"/>
    <p:sldId id="509" r:id="rId10"/>
    <p:sldId id="497" r:id="rId11"/>
    <p:sldId id="498" r:id="rId12"/>
    <p:sldId id="406" r:id="rId13"/>
    <p:sldId id="495" r:id="rId14"/>
    <p:sldId id="504" r:id="rId15"/>
    <p:sldId id="505" r:id="rId16"/>
    <p:sldId id="506" r:id="rId17"/>
    <p:sldId id="408" r:id="rId18"/>
    <p:sldId id="508" r:id="rId19"/>
    <p:sldId id="507" r:id="rId20"/>
    <p:sldId id="51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57DFFF"/>
    <a:srgbClr val="FFFF99"/>
    <a:srgbClr val="CCCCFF"/>
    <a:srgbClr val="FFCCFF"/>
    <a:srgbClr val="FFFF00"/>
    <a:srgbClr val="CC3300"/>
    <a:srgbClr val="FF66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38" autoAdjust="0"/>
    <p:restoredTop sz="94660" autoAdjust="0"/>
  </p:normalViewPr>
  <p:slideViewPr>
    <p:cSldViewPr>
      <p:cViewPr>
        <p:scale>
          <a:sx n="60" d="100"/>
          <a:sy n="60" d="100"/>
        </p:scale>
        <p:origin x="-1068" y="-9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0%D0%BD%D0%B0%D0%BB%D0%B8%D0%B7%D0%B0%D1%86%D0%B8%D1%8F" TargetMode="External"/><Relationship Id="rId2" Type="http://schemas.openxmlformats.org/officeDocument/2006/relationships/hyperlink" Target="https://ru.wikipedia.org/w/index.php?title=%D0%9F%D1%80%D0%B8%D1%91%D0%BC%D0%BD%D0%B8%D0%BA%D0%B8_%D1%81%D1%82%D0%BE%D1%87%D0%BD%D1%8B%D1%85_%D0%B2%D0%BE%D0%B4&amp;action=edit&amp;redlink=1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1357322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000625"/>
            <a:ext cx="435771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ЖКХ-1-16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Новиков 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Алексей Александрович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Калоев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Валерий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Дзибоевич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928662" y="2428868"/>
            <a:ext cx="792961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Монтаж внутренней системы водоотведения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Ручная дуговая сварка твердых сплавов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III.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400" b="1" kern="0" dirty="0" smtClean="0">
                <a:latin typeface="Times New Roman" pitchFamily="18" charset="0"/>
                <a:ea typeface="+mj-ea"/>
                <a:cs typeface="Times New Roman" pitchFamily="18" charset="0"/>
              </a:rPr>
              <a:t>Монтаж перекрытий. Подшивка потолков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400" b="1" kern="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. Периодичность осмотра общего имущества многоквартирного дома</a:t>
            </a:r>
            <a:endParaRPr kumimoji="0" lang="ru-RU" sz="2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643174" y="714356"/>
            <a:ext cx="40373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Профессия: 08.01.10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/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жилищно-коммунального хозяйства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dugovaja-svarka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51435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mma_sche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81" y="0"/>
            <a:ext cx="902971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III. Монтаж перекрытий. Подшивка потолков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F: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4230" y="3929066"/>
            <a:ext cx="4489770" cy="2428892"/>
          </a:xfrm>
          <a:prstGeom prst="rect">
            <a:avLst/>
          </a:prstGeom>
          <a:noFill/>
        </p:spPr>
      </p:pic>
      <p:pic>
        <p:nvPicPr>
          <p:cNvPr id="31748" name="Picture 4" descr="F: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3314"/>
            <a:ext cx="4401439" cy="2928958"/>
          </a:xfrm>
          <a:prstGeom prst="rect">
            <a:avLst/>
          </a:prstGeom>
          <a:noFill/>
        </p:spPr>
      </p:pic>
      <p:pic>
        <p:nvPicPr>
          <p:cNvPr id="2050" name="Picture 2" descr="F:\6798e3e636da2998f5de85603b60870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7" y="0"/>
            <a:ext cx="8143875" cy="33575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1422897682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podshivka-potol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скачанные файл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4412"/>
            <a:ext cx="9149892" cy="68535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21442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IV. Периодичность осмотра общего имущества многоквартирного дома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ВРЩ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2449"/>
            <a:ext cx="9144000" cy="68604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СЭС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200026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I. Монтаж внутренней системы водоотведения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0475" y="785794"/>
            <a:ext cx="8686800" cy="4857784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ВНИМАНИЕ, </a:t>
            </a:r>
            <a:b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УВАЖАЕМЫЕ ЧЛЕНЫ </a:t>
            </a:r>
            <a:b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ГОСУДАРСТВЕННОЙ ЭКЗАМЕНАЦИОННОЙ КОМИССИИ!</a:t>
            </a:r>
            <a:endParaRPr lang="ru-RU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Shema-vnutrenney-kanalizats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kanalizaci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1430"/>
            <a:ext cx="9159291" cy="684657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72486" cy="5500726"/>
          </a:xfrm>
        </p:spPr>
        <p:txBody>
          <a:bodyPr>
            <a:normAutofit/>
          </a:bodyPr>
          <a:lstStyle/>
          <a:p>
            <a:r>
              <a:rPr lang="ru-RU" b="1" dirty="0" smtClean="0"/>
              <a:t>Гидравлический затвор (</a:t>
            </a:r>
            <a:r>
              <a:rPr lang="ru-RU" b="1" dirty="0" err="1" smtClean="0"/>
              <a:t>гидрозатвор</a:t>
            </a:r>
            <a:r>
              <a:rPr lang="ru-RU" b="1" dirty="0" smtClean="0"/>
              <a:t>, сифон)</a:t>
            </a:r>
            <a:r>
              <a:rPr lang="ru-RU" dirty="0" smtClean="0"/>
              <a:t> — обязательный элемент, которым должны быть оборудованы все без исключения </a:t>
            </a:r>
            <a:r>
              <a:rPr lang="ru-RU" dirty="0" smtClean="0">
                <a:hlinkClick r:id="rId2" tooltip="Приёмники сточных вод (страница отсутствует)"/>
              </a:rPr>
              <a:t>приёмники сточных вод</a:t>
            </a:r>
            <a:r>
              <a:rPr lang="ru-RU" dirty="0" smtClean="0"/>
              <a:t>, установленные на </a:t>
            </a:r>
            <a:r>
              <a:rPr lang="ru-RU" dirty="0" smtClean="0">
                <a:hlinkClick r:id="rId3" tooltip="Канализация"/>
              </a:rPr>
              <a:t>канализационной сети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800px-Siphon_fc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928802"/>
            <a:ext cx="8686800" cy="135732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II. Ручная дуговая сварка твердых сплавов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413652" cy="604363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Ручная дуговая сварка используется  для сварки и наплавки всех марок углеродистых и легированных сталей от 1 до 60  мм, чугуна и цветных металлов, наплавки твердых сплавов на постоянном и переменном токе.</a:t>
            </a:r>
            <a:endParaRPr lang="ru-RU" b="1" cap="none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3187</TotalTime>
  <Words>105</Words>
  <Application>Microsoft Office PowerPoint</Application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ВЫПУСКНАЯ  КВАЛИФИКАЦИОННАЯ РАБОТА</vt:lpstr>
      <vt:lpstr>I. Монтаж внутренней системы водоотведения</vt:lpstr>
      <vt:lpstr>Слайд 3</vt:lpstr>
      <vt:lpstr>Слайд 4</vt:lpstr>
      <vt:lpstr>Гидравлический затвор (гидрозатвор, сифон) — обязательный элемент, которым должны быть оборудованы все без исключения приёмники сточных вод, установленные на канализационной сети.</vt:lpstr>
      <vt:lpstr>Слайд 6</vt:lpstr>
      <vt:lpstr>Слайд 7</vt:lpstr>
      <vt:lpstr>II. Ручная дуговая сварка твердых сплавов</vt:lpstr>
      <vt:lpstr>Ручная дуговая сварка используется  для сварки и наплавки всех марок углеродистых и легированных сталей от 1 до 60  мм, чугуна и цветных металлов, наплавки твердых сплавов на постоянном и переменном токе.</vt:lpstr>
      <vt:lpstr>Слайд 10</vt:lpstr>
      <vt:lpstr>Слайд 11</vt:lpstr>
      <vt:lpstr>III. Монтаж перекрытий. Подшивка потолков </vt:lpstr>
      <vt:lpstr>Слайд 13</vt:lpstr>
      <vt:lpstr>Слайд 14</vt:lpstr>
      <vt:lpstr>Слайд 15</vt:lpstr>
      <vt:lpstr>Слайд 16</vt:lpstr>
      <vt:lpstr>IV. Периодичность осмотра общего имущества многоквартирного дома</vt:lpstr>
      <vt:lpstr>Слайд 18</vt:lpstr>
      <vt:lpstr>Слайд 19</vt:lpstr>
      <vt:lpstr>СПАСИБО ЗА ВНИМАНИЕ,  УВАЖАЕМЫЕ ЧЛЕНЫ  ГОСУДАРСТВЕННОЙ ЭКЗАМЕНАЦИОННОЙ КОМИССИИ!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COMP</cp:lastModifiedBy>
  <cp:revision>247</cp:revision>
  <dcterms:created xsi:type="dcterms:W3CDTF">2005-03-25T06:22:59Z</dcterms:created>
  <dcterms:modified xsi:type="dcterms:W3CDTF">2019-06-07T15:54:47Z</dcterms:modified>
</cp:coreProperties>
</file>