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444" r:id="rId2"/>
    <p:sldId id="445" r:id="rId3"/>
    <p:sldId id="449" r:id="rId4"/>
    <p:sldId id="403" r:id="rId5"/>
    <p:sldId id="404" r:id="rId6"/>
    <p:sldId id="439" r:id="rId7"/>
    <p:sldId id="407" r:id="rId8"/>
    <p:sldId id="443" r:id="rId9"/>
    <p:sldId id="423" r:id="rId10"/>
    <p:sldId id="442" r:id="rId11"/>
    <p:sldId id="406" r:id="rId12"/>
    <p:sldId id="440" r:id="rId13"/>
    <p:sldId id="411" r:id="rId14"/>
    <p:sldId id="426" r:id="rId15"/>
    <p:sldId id="428" r:id="rId16"/>
    <p:sldId id="429" r:id="rId17"/>
    <p:sldId id="430" r:id="rId18"/>
    <p:sldId id="441" r:id="rId19"/>
    <p:sldId id="450" r:id="rId20"/>
    <p:sldId id="451" r:id="rId21"/>
    <p:sldId id="420" r:id="rId22"/>
    <p:sldId id="45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68" autoAdjust="0"/>
    <p:restoredTop sz="94654" autoAdjust="0"/>
  </p:normalViewPr>
  <p:slideViewPr>
    <p:cSldViewPr>
      <p:cViewPr varScale="1">
        <p:scale>
          <a:sx n="94" d="100"/>
          <a:sy n="94" d="100"/>
        </p:scale>
        <p:origin x="-102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63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split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Пащук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Евгений Валерьевич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9296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Монтаж и эксплуатация систем оборудования  водоснабжения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Ручная дуговая сварка, дуговая сварка чугуна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Правила эксплуатации оборудования.</a:t>
            </a:r>
            <a:r>
              <a:rPr lang="en-US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Круглопильные станки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lvl="0"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Монтаж </a:t>
            </a:r>
            <a:r>
              <a:rPr lang="ru-RU" sz="2400" b="1" kern="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электроустановочных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изделий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а электрод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214290"/>
            <a:ext cx="9143999" cy="6643710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Ручная дуговая сварка и оборудование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9144000" cy="5500702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285992"/>
            <a:ext cx="8686800" cy="182776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kern="0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эксплуатации оборудования.</a:t>
            </a:r>
            <a:r>
              <a:rPr lang="en-US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en-US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Круглопильные станки</a:t>
            </a:r>
            <a:r>
              <a:rPr lang="ru-RU" b="1" kern="0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Круглопильные станки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поперечного раскроя по дереву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зависимости от вида поперечного раскроя различают круглопильные станки для предварительной торцовки досок по длине на заготовки и окончательной чистовой торцовки деталей для получения точного размера.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Круглопильные станки для предварительной торцовки досок бывают с верхним расположением и прямолинейным перемещением пилы или с шарнирно-рычажной подвеской.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429264"/>
            <a:ext cx="9144000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3. Торцовочный станок с прямолинейным перемещением пилы:</a:t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— ограждение; 2 — пила; 3 — электродвигатель; </a:t>
            </a:r>
          </a:p>
          <a:p>
            <a:pPr lvl="0" indent="450850" algn="ctr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— направляющая линейка; 5— суппорт; 6 — гидроцилиндр; </a:t>
            </a:r>
          </a:p>
          <a:p>
            <a:pPr lvl="0" indent="450850" algn="ctr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 — колонка; 8 — станина; 9 — электродвигатель гидропривода подачи; 10 — педаль; </a:t>
            </a:r>
          </a:p>
          <a:p>
            <a:pPr lvl="0" indent="450850" algn="ctr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— </a:t>
            </a:r>
            <a:r>
              <a:rPr lang="ru-RU" sz="16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маховичок</a:t>
            </a: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подъема колонки; 12 — рукоятка зажима колонки; 13 — стол с роликами</a:t>
            </a:r>
          </a:p>
        </p:txBody>
      </p:sp>
      <p:pic>
        <p:nvPicPr>
          <p:cNvPr id="46082" name="Рисунок 13" descr="C:\Users\User\Desktop\Новая папка (2)\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001024" cy="544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214950"/>
            <a:ext cx="9144000" cy="12003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5.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Концеравнительный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станок с дополнительными фрезерными суппортами: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— вал; 2 — цепная передача; 3 — червячный редуктор; 4 — электродвигатель;</a:t>
            </a:r>
          </a:p>
          <a:p>
            <a:pPr lvl="0" indent="450850" algn="ctr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5— прижимной ремень; 6 — пила; 7 — конвейерная цепь; 8 — направляющая;</a:t>
            </a:r>
            <a:b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9— упор; 10, 11 — фрезы </a:t>
            </a:r>
          </a:p>
        </p:txBody>
      </p:sp>
      <p:pic>
        <p:nvPicPr>
          <p:cNvPr id="48131" name="Рисунок 15" descr="C:\Users\User\Desktop\Новая папка (2)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5" y="357166"/>
            <a:ext cx="723824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715016"/>
            <a:ext cx="9143337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6. Круглопильный станок с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роликодисковой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подачей:</a:t>
            </a:r>
            <a:b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— рифленый ролик с расклинивающим диском; 2 — рычаги; 3 — передний зубчатый ролик; 4 — когтевая зашита; </a:t>
            </a:r>
          </a:p>
          <a:p>
            <a:pPr lvl="0" indent="45085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— направляющая линейка; 6, 10— нижние вальцы; 7— станина; 8 — пила; 9 — стол</a:t>
            </a:r>
          </a:p>
        </p:txBody>
      </p:sp>
      <p:pic>
        <p:nvPicPr>
          <p:cNvPr id="49154" name="Рисунок 17" descr="C:\Users\User\Desktop\Новая папка (2)\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358114" cy="5097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357826"/>
            <a:ext cx="9144000" cy="116955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 7.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Однопильный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прирезной станок с конвейерной подачей:</a:t>
            </a:r>
            <a:b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— патрубок; 2 —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маховичок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настройки прижимного суппорта; 3 — </a:t>
            </a:r>
            <a:r>
              <a:rPr lang="ru-RU" sz="1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маховичок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настройки пильного суппорта; </a:t>
            </a:r>
          </a:p>
          <a:p>
            <a:pPr lvl="0" indent="45085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— рукоятка подъема когтевой защиты; 5 — направляющая линейка; </a:t>
            </a:r>
          </a:p>
          <a:p>
            <a:pPr lvl="0" indent="45085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 — когтевая защита (качающийся упор); 7 — конвейер; 8— станина; 9 — стол; </a:t>
            </a:r>
          </a:p>
          <a:p>
            <a:pPr lvl="0" indent="450850" algn="ctr"/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 — прижимный ролик; 11 — пила; 12 — суппорт прижимных роликов</a:t>
            </a:r>
          </a:p>
        </p:txBody>
      </p:sp>
      <p:pic>
        <p:nvPicPr>
          <p:cNvPr id="50178" name="Рисунок 18" descr="C:\Users\User\Desktop\Новая папка (2)\1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56323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785926"/>
            <a:ext cx="8686800" cy="1184825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Монтаж </a:t>
            </a:r>
            <a:r>
              <a:rPr lang="ru-RU" b="1" kern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электроустановочных</a:t>
            </a:r>
            <a:r>
              <a:rPr lang="ru-RU" b="1" kern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изделий</a:t>
            </a: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Монтаж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электроустоновочных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изделий </a:t>
            </a:r>
            <a:endParaRPr lang="ru-RU" dirty="0"/>
          </a:p>
        </p:txBody>
      </p:sp>
      <p:pic>
        <p:nvPicPr>
          <p:cNvPr id="4" name="Содержимое 3" descr="эле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554162"/>
            <a:ext cx="9001156" cy="5303837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214554"/>
            <a:ext cx="8686800" cy="11848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I. Монтаж и эксплуатация систем оборудования  водоснабжения </a:t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Коробки для скрытого монтажа в бетонные стены </a:t>
            </a:r>
            <a:endParaRPr lang="ru-RU" dirty="0"/>
          </a:p>
        </p:txBody>
      </p:sp>
      <p:pic>
        <p:nvPicPr>
          <p:cNvPr id="4" name="Содержимое 3" descr="--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554162"/>
            <a:ext cx="9144000" cy="5303837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715016"/>
            <a:ext cx="9144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Рисунок.9. Ввод при трубных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проводках:</a:t>
            </a:r>
          </a:p>
          <a:p>
            <a:pPr lvl="0" indent="450850" algn="ctr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1-вкключаталь; 2-трубка ХВТ; 3-скоба К130; 4- труба ПХВ; 5 - скоба </a:t>
            </a:r>
          </a:p>
        </p:txBody>
      </p:sp>
      <p:pic>
        <p:nvPicPr>
          <p:cNvPr id="43010" name="Рисунок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57166"/>
            <a:ext cx="484170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475" y="714356"/>
            <a:ext cx="8686800" cy="6000792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УВАЖАЕМЫЕ ЧЛЕНЫ ГОСУДАРСТВЕННОЙ ЭКЗАМЕНАЦИОННОЙ КОМИССИИ!</a:t>
            </a:r>
            <a:br>
              <a:rPr lang="ru-RU" sz="4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cap="none" dirty="0" smtClean="0">
                <a:ln w="50800"/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000" b="1" cap="none" dirty="0" smtClean="0">
                <a:ln w="50800"/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b="1" cap="none" dirty="0">
              <a:ln w="50800"/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195" t="9856" r="2101" b="6489"/>
          <a:stretch>
            <a:fillRect/>
          </a:stretch>
        </p:blipFill>
        <p:spPr bwMode="auto">
          <a:xfrm>
            <a:off x="0" y="0"/>
            <a:ext cx="90982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7858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службы эксплуатации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286908" cy="585789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 Бесперебойное снабжение водой в необходимом количестве и с требуемым напором, и качеством, отвечающим государственным стандартам на питьевую воду.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2. Обеспечение долговечности системы.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3. Устранение потерь и утечек воды.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4. Предотвращения замерзания систем.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5. Борьба с шумом, создаваемым работающими системами.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6. Проведение текущего ремонта.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7. Выявление проектных и строительных недостатков и их устранение.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8. Защита труб от коррозии.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9. Борьба с зарастанием труб.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 потери и утечки делятся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Неучтенные - т.е. потери из труб до водомера, которые возникают при авариях и хищениях.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Учтенные, но бесполезно расходуемые - утечки из кранов из-за перепадов давления при регулировании температуры.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Неучтенные водомером, но полезно расходуемые - расходы на пожаротушение и полив территории.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214554"/>
            <a:ext cx="8686800" cy="1184825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 Ручная дуговая сварка, дуговая сварка чугуна</a:t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639" y="188640"/>
            <a:ext cx="850112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рабочие инструменты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Горячая сварка чугуна</a:t>
            </a:r>
            <a:endParaRPr lang="ru-RU" dirty="0"/>
          </a:p>
        </p:txBody>
      </p:sp>
      <p:pic>
        <p:nvPicPr>
          <p:cNvPr id="5" name="Содержимое 4" descr="3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0" y="5715016"/>
            <a:ext cx="9144000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ctr"/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Рисунок. 2. </a:t>
            </a:r>
            <a:r>
              <a:rPr lang="ru-RU" sz="20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Электродержатели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ручной дуговой сварки</a:t>
            </a:r>
          </a:p>
        </p:txBody>
      </p:sp>
      <p:pic>
        <p:nvPicPr>
          <p:cNvPr id="4505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83714"/>
            <a:ext cx="5643570" cy="5052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3068</TotalTime>
  <Words>364</Words>
  <Application>Microsoft Office PowerPoint</Application>
  <PresentationFormat>Экран (4:3)</PresentationFormat>
  <Paragraphs>57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ВЫПУСКНАЯ  КВАЛИФИКАЦИОННАЯ РАБОТА</vt:lpstr>
      <vt:lpstr>I. Монтаж и эксплуатация систем оборудования  водоснабжения                                    </vt:lpstr>
      <vt:lpstr>Слайд 3</vt:lpstr>
      <vt:lpstr>Задачи службы эксплуатации</vt:lpstr>
      <vt:lpstr>Все потери и утечки делятся</vt:lpstr>
      <vt:lpstr>II. Ручная дуговая сварка, дуговая сварка чугуна                                   </vt:lpstr>
      <vt:lpstr>Основные рабочие инструменты </vt:lpstr>
      <vt:lpstr>Горячая сварка чугуна</vt:lpstr>
      <vt:lpstr>Слайд 9</vt:lpstr>
      <vt:lpstr>Слайд 10</vt:lpstr>
      <vt:lpstr>Ручная дуговая сварка и оборудование</vt:lpstr>
      <vt:lpstr>III. Правила эксплуатации оборудования.         Круглопильные станки </vt:lpstr>
      <vt:lpstr>Круглопильные станки  для поперечного раскроя по дереву</vt:lpstr>
      <vt:lpstr>Слайд 14</vt:lpstr>
      <vt:lpstr>Слайд 15</vt:lpstr>
      <vt:lpstr>Слайд 16</vt:lpstr>
      <vt:lpstr>Слайд 17</vt:lpstr>
      <vt:lpstr>IV. Монтаж электроустановочных изделий </vt:lpstr>
      <vt:lpstr>Монтаж электроустоновочных изделий </vt:lpstr>
      <vt:lpstr>Коробки для скрытого монтажа в бетонные стены </vt:lpstr>
      <vt:lpstr>Слайд 21</vt:lpstr>
      <vt:lpstr>УВАЖАЕМЫЕ ЧЛЕНЫ ГОСУДАРСТВЕННОЙ ЭКЗАМЕНАЦИОННОЙ КОМИССИИ!   СПАСИБО ЗА ВНИМАНИЕ!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COMP</cp:lastModifiedBy>
  <cp:revision>205</cp:revision>
  <dcterms:created xsi:type="dcterms:W3CDTF">2005-03-25T06:22:59Z</dcterms:created>
  <dcterms:modified xsi:type="dcterms:W3CDTF">2019-06-07T16:02:29Z</dcterms:modified>
</cp:coreProperties>
</file>