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385" r:id="rId2"/>
    <p:sldId id="398" r:id="rId3"/>
    <p:sldId id="404" r:id="rId4"/>
    <p:sldId id="405" r:id="rId5"/>
    <p:sldId id="406" r:id="rId6"/>
    <p:sldId id="401" r:id="rId7"/>
    <p:sldId id="407" r:id="rId8"/>
    <p:sldId id="408" r:id="rId9"/>
    <p:sldId id="409" r:id="rId10"/>
    <p:sldId id="402" r:id="rId11"/>
    <p:sldId id="410" r:id="rId12"/>
    <p:sldId id="412" r:id="rId13"/>
    <p:sldId id="403" r:id="rId14"/>
    <p:sldId id="400" r:id="rId15"/>
    <p:sldId id="396" r:id="rId16"/>
    <p:sldId id="413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  <a:srgbClr val="57DFFF"/>
    <a:srgbClr val="FFFF99"/>
    <a:srgbClr val="CCCCFF"/>
    <a:srgbClr val="FFCCFF"/>
    <a:srgbClr val="FFFF00"/>
    <a:srgbClr val="CC3300"/>
    <a:srgbClr val="FF66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922" autoAdjust="0"/>
    <p:restoredTop sz="94568" autoAdjust="0"/>
  </p:normalViewPr>
  <p:slideViewPr>
    <p:cSldViewPr>
      <p:cViewPr>
        <p:scale>
          <a:sx n="80" d="100"/>
          <a:sy n="80" d="100"/>
        </p:scale>
        <p:origin x="-264" y="-5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7" d="100"/>
        <a:sy n="37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F86261AC-30E1-4499-B640-BF20AD405A6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F90446-796A-4F02-8B2B-632EC3CEB7F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FBB21A-90EB-4D9B-B4A0-202EE2C86CB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2259AD83-A9E2-4622-B05C-D1938066D9F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1251E7-4B5F-435B-B7F8-64A600C7781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ipe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615BC2-254F-4237-BA08-6AC3B522F5D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pPr>
              <a:defRPr/>
            </a:pPr>
            <a:fld id="{87A2DD00-4304-417E-A722-781F3A21BE8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med">
    <p:wipe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2D933A-42B7-4538-86FC-2B43F930086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257811-4268-4560-992D-F98635ECE35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BE1905-1B43-4D5D-970D-C82F8B69DB8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9CA62-AE6E-4958-A401-A4FE70A17F4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med">
    <p:wipe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4B28E32F-605F-4762-B68B-C93A84E1BC7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ransition spd="med">
    <p:wipe dir="u"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smolsk.ru/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268760"/>
            <a:ext cx="9144000" cy="1357322"/>
          </a:xfrm>
        </p:spPr>
        <p:txBody>
          <a:bodyPr>
            <a:noAutofit/>
            <a:sp3d prstMaterial="softEdge">
              <a:bevelT w="38100" h="38100"/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ВЫПУСКНАЯ </a:t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КВАЛИФИКАЦИОННАЯ РАБОТА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42910" y="5000625"/>
            <a:ext cx="4357714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Выполнил: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студент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группы 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ЖКХ-1-16 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Печкуров</a:t>
            </a:r>
          </a:p>
          <a:p>
            <a:pPr>
              <a:defRPr/>
            </a:pP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Александр Ильич</a:t>
            </a:r>
            <a:endParaRPr lang="ru-RU" sz="20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357819" y="5000636"/>
            <a:ext cx="378618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Руководитель: </a:t>
            </a:r>
          </a:p>
          <a:p>
            <a:pPr>
              <a:defRPr/>
            </a:pPr>
            <a:endParaRPr lang="ru-RU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Калоев </a:t>
            </a:r>
          </a:p>
          <a:p>
            <a:pPr>
              <a:defRPr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Валерий </a:t>
            </a:r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Дзибоевич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7" name="Рисунок 8" descr="http://www.smolsk.ru/img/smolbuidcolledge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52" y="357189"/>
            <a:ext cx="1285852" cy="1428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1785918" y="357166"/>
            <a:ext cx="5643563" cy="3698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ОГБПОУ «Смоленский строительный колледж»</a:t>
            </a:r>
          </a:p>
        </p:txBody>
      </p:sp>
      <p:pic>
        <p:nvPicPr>
          <p:cNvPr id="3080" name="Picture 9" descr="D:\ЕЛЕНА\картинки\Гербы Смоленска\Герб Смоленска красный.bm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86710" y="285750"/>
            <a:ext cx="1154090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928662" y="2428868"/>
            <a:ext cx="7929618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  <a:sp3d prstMaterial="softEdge">
              <a:bevelT w="38100" h="38100"/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I.</a:t>
            </a:r>
            <a:r>
              <a:rPr kumimoji="0" lang="ru-RU" sz="2000" b="1" i="0" u="none" strike="noStrike" kern="0" cap="none" spc="0" normalizeH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Наружный и технический осмотр сети. Профилактическая промывка и прочистка водоотводящей сети.</a:t>
            </a: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II.</a:t>
            </a:r>
            <a:r>
              <a:rPr kumimoji="0" lang="ru-RU" sz="2000" b="1" i="0" u="none" strike="noStrike" kern="0" cap="none" spc="0" normalizeH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Технология производства сварных конструкций, технологическая последовательность и изготовление решетчатых конструкций.</a:t>
            </a:r>
          </a:p>
          <a:p>
            <a:pPr fontAlgn="auto">
              <a:spcAft>
                <a:spcPts val="0"/>
              </a:spcAft>
              <a:defRPr/>
            </a:pP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III. Монтаж деревянных конструкций. Монтаж домов каркасной конструкции.</a:t>
            </a:r>
            <a:r>
              <a:rPr kumimoji="0" lang="ru-RU" sz="2000" b="1" i="0" u="none" strike="noStrike" kern="0" cap="none" spc="0" normalizeH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2000" b="1" kern="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000" b="1" kern="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ru-RU" sz="2000" b="1" kern="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Технология монтажа электропроводки на изоляторах.</a:t>
            </a:r>
            <a:endParaRPr kumimoji="0" lang="ru-RU" sz="2000" b="1" i="0" u="none" strike="noStrike" kern="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2643174" y="714356"/>
            <a:ext cx="403732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Профессия: 08.01.10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ctr" eaLnBrk="0" hangingPunct="0"/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Мастер жилищно-коммунального хозяйства</a:t>
            </a:r>
          </a:p>
        </p:txBody>
      </p:sp>
    </p:spTree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484784"/>
            <a:ext cx="8640960" cy="2232248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III. Монтаж деревянных конструкций. Монтаж домов каркасной конструкции </a:t>
            </a:r>
          </a:p>
        </p:txBody>
      </p:sp>
    </p:spTree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tropilnaya-systema-kreplenie-shema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karka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484784"/>
            <a:ext cx="8640960" cy="2232248"/>
          </a:xfrm>
        </p:spPr>
        <p:txBody>
          <a:bodyPr>
            <a:normAutofit/>
          </a:bodyPr>
          <a:lstStyle/>
          <a:p>
            <a:pPr algn="ctr"/>
            <a:r>
              <a:rPr lang="ru-RU" sz="4400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IV. Технология монтажа электропроводки на изоляторах</a:t>
            </a:r>
          </a:p>
        </p:txBody>
      </p:sp>
    </p:spTree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montaj-nakladnoy-retro-provodki-150094130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CcUPJHEXIAAxfiu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80475" y="332656"/>
            <a:ext cx="8686800" cy="5400600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ru-RU" sz="40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уважаемыЕ</a:t>
            </a:r>
            <a:r>
              <a:rPr lang="ru-RU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члены государственной экзаменационной </a:t>
            </a:r>
            <a:br>
              <a:rPr lang="ru-RU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комиссии!</a:t>
            </a:r>
            <a:br>
              <a:rPr lang="ru-RU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9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br>
              <a:rPr lang="ru-RU" sz="49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484784"/>
            <a:ext cx="8640960" cy="2232248"/>
          </a:xfrm>
        </p:spPr>
        <p:txBody>
          <a:bodyPr>
            <a:normAutofit/>
          </a:bodyPr>
          <a:lstStyle/>
          <a:p>
            <a:pPr algn="ctr"/>
            <a:r>
              <a:rPr lang="ru-RU" sz="4000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I. Наружный и технический осмотр сети. Профилактическая промывка и прочистка водоотводящей сети</a:t>
            </a:r>
            <a:endParaRPr lang="ru-RU" sz="4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юзер\Desktop\img13.jpg"/>
          <p:cNvPicPr>
            <a:picLocks noChangeAspect="1" noChangeArrowheads="1"/>
          </p:cNvPicPr>
          <p:nvPr/>
        </p:nvPicPr>
        <p:blipFill>
          <a:blip r:embed="rId2" cstate="print"/>
          <a:srcRect t="15350" r="196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1536126404_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77754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484784"/>
            <a:ext cx="8640960" cy="223224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kern="0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II. Технология производства сварных конструкций, технологическая последовательность и изготовление и изготовление решетчатых конструкций</a:t>
            </a:r>
            <a:endParaRPr lang="ru-RU" sz="4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img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img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age00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2757</TotalTime>
  <Words>91</Words>
  <Application>Microsoft Office PowerPoint</Application>
  <PresentationFormat>Экран (4:3)</PresentationFormat>
  <Paragraphs>20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Трек</vt:lpstr>
      <vt:lpstr>ВЫПУСКНАЯ  КВАЛИФИКАЦИОННАЯ РАБОТА</vt:lpstr>
      <vt:lpstr>I. Наружный и технический осмотр сети. Профилактическая промывка и прочистка водоотводящей сети</vt:lpstr>
      <vt:lpstr>Слайд 3</vt:lpstr>
      <vt:lpstr>Слайд 4</vt:lpstr>
      <vt:lpstr>Слайд 5</vt:lpstr>
      <vt:lpstr>II. Технология производства сварных конструкций, технологическая последовательность и изготовление и изготовление решетчатых конструкций</vt:lpstr>
      <vt:lpstr>Слайд 7</vt:lpstr>
      <vt:lpstr>Слайд 8</vt:lpstr>
      <vt:lpstr>Слайд 9</vt:lpstr>
      <vt:lpstr>III. Монтаж деревянных конструкций. Монтаж домов каркасной конструкции </vt:lpstr>
      <vt:lpstr>Слайд 11</vt:lpstr>
      <vt:lpstr>Слайд 12</vt:lpstr>
      <vt:lpstr>IV. Технология монтажа электропроводки на изоляторах</vt:lpstr>
      <vt:lpstr>Слайд 14</vt:lpstr>
      <vt:lpstr>Слайд 15</vt:lpstr>
      <vt:lpstr>уважаемыЕ члены государственной экзаменационной  комиссии!  Спасибо за внимание! 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Технология устройства отделочных покрытий</dc:title>
  <dc:creator>Luk</dc:creator>
  <cp:lastModifiedBy>Гость</cp:lastModifiedBy>
  <cp:revision>165</cp:revision>
  <dcterms:created xsi:type="dcterms:W3CDTF">2005-03-25T06:22:59Z</dcterms:created>
  <dcterms:modified xsi:type="dcterms:W3CDTF">2019-06-08T05:48:47Z</dcterms:modified>
</cp:coreProperties>
</file>