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385" r:id="rId2"/>
    <p:sldId id="404" r:id="rId3"/>
    <p:sldId id="463" r:id="rId4"/>
    <p:sldId id="448" r:id="rId5"/>
    <p:sldId id="464" r:id="rId6"/>
    <p:sldId id="455" r:id="rId7"/>
    <p:sldId id="412" r:id="rId8"/>
    <p:sldId id="405" r:id="rId9"/>
    <p:sldId id="449" r:id="rId10"/>
    <p:sldId id="460" r:id="rId11"/>
    <p:sldId id="461" r:id="rId12"/>
    <p:sldId id="406" r:id="rId13"/>
    <p:sldId id="450" r:id="rId14"/>
    <p:sldId id="456" r:id="rId15"/>
    <p:sldId id="439" r:id="rId16"/>
    <p:sldId id="408" r:id="rId17"/>
    <p:sldId id="457" r:id="rId18"/>
    <p:sldId id="452" r:id="rId19"/>
    <p:sldId id="46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Гость" initials="ру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FFF"/>
    <a:srgbClr val="FFFF99"/>
    <a:srgbClr val="CCFFFF"/>
    <a:srgbClr val="CCCCFF"/>
    <a:srgbClr val="FFCCFF"/>
    <a:srgbClr val="FFFF00"/>
    <a:srgbClr val="CC3300"/>
    <a:srgbClr val="FF66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91" autoAdjust="0"/>
    <p:restoredTop sz="94711" autoAdjust="0"/>
  </p:normalViewPr>
  <p:slideViewPr>
    <p:cSldViewPr>
      <p:cViewPr varScale="1">
        <p:scale>
          <a:sx n="94" d="100"/>
          <a:sy n="94" d="100"/>
        </p:scale>
        <p:origin x="-108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A1148C-F78A-446B-ADDC-43F46141F563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62F9A6D-C58F-4689-BB3F-8EDCBFC8586D}">
      <dgm:prSet phldrT="[Текст]" custT="1"/>
      <dgm:spPr>
        <a:solidFill>
          <a:srgbClr val="FFFF99">
            <a:alpha val="90000"/>
          </a:srgbClr>
        </a:solidFill>
      </dgm:spPr>
      <dgm:t>
        <a:bodyPr/>
        <a:lstStyle/>
        <a:p>
          <a:r>
            <a:rPr lang="ru-RU" sz="3200" b="1" dirty="0" smtClean="0"/>
            <a:t>Арматура</a:t>
          </a:r>
          <a:endParaRPr lang="ru-RU" sz="3200" b="1" dirty="0"/>
        </a:p>
      </dgm:t>
    </dgm:pt>
    <dgm:pt modelId="{B73D64E1-1BD5-46A0-9E82-F810D7C6AB59}" type="parTrans" cxnId="{81262C81-896E-465C-B400-524FF7A937FE}">
      <dgm:prSet/>
      <dgm:spPr/>
      <dgm:t>
        <a:bodyPr/>
        <a:lstStyle/>
        <a:p>
          <a:endParaRPr lang="ru-RU"/>
        </a:p>
      </dgm:t>
    </dgm:pt>
    <dgm:pt modelId="{00499A74-E441-4DA5-98A4-86AD2932BA93}" type="sibTrans" cxnId="{81262C81-896E-465C-B400-524FF7A937FE}">
      <dgm:prSet/>
      <dgm:spPr/>
      <dgm:t>
        <a:bodyPr/>
        <a:lstStyle/>
        <a:p>
          <a:endParaRPr lang="ru-RU"/>
        </a:p>
      </dgm:t>
    </dgm:pt>
    <dgm:pt modelId="{60AA088A-8CCF-4825-9FF0-0D25F887A5A1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r>
            <a:rPr lang="ru-RU" sz="1600" b="1" dirty="0" smtClean="0"/>
            <a:t>Запорная</a:t>
          </a:r>
          <a:endParaRPr lang="ru-RU" sz="1600" b="1" dirty="0"/>
        </a:p>
      </dgm:t>
    </dgm:pt>
    <dgm:pt modelId="{2C647C9B-1587-4005-BCF1-6F624D4AED66}" type="parTrans" cxnId="{2C6ED95C-5C54-455E-B7AD-CB416013800E}">
      <dgm:prSet/>
      <dgm:spPr/>
      <dgm:t>
        <a:bodyPr/>
        <a:lstStyle/>
        <a:p>
          <a:endParaRPr lang="ru-RU"/>
        </a:p>
      </dgm:t>
    </dgm:pt>
    <dgm:pt modelId="{7B570617-7B68-4E62-A705-F0E183142289}" type="sibTrans" cxnId="{2C6ED95C-5C54-455E-B7AD-CB416013800E}">
      <dgm:prSet/>
      <dgm:spPr/>
      <dgm:t>
        <a:bodyPr/>
        <a:lstStyle/>
        <a:p>
          <a:endParaRPr lang="ru-RU"/>
        </a:p>
      </dgm:t>
    </dgm:pt>
    <dgm:pt modelId="{0983CE84-AF46-4D8F-939B-91AACBDD8308}">
      <dgm:prSet phldrT="[Текст]" custT="1"/>
      <dgm:spPr>
        <a:solidFill>
          <a:srgbClr val="CCFFFF">
            <a:alpha val="90000"/>
          </a:srgbClr>
        </a:solidFill>
      </dgm:spPr>
      <dgm:t>
        <a:bodyPr/>
        <a:lstStyle/>
        <a:p>
          <a:r>
            <a:rPr lang="ru-RU" sz="1600" b="1" dirty="0" smtClean="0"/>
            <a:t>Контрольная</a:t>
          </a:r>
          <a:endParaRPr lang="ru-RU" sz="1600" b="1" dirty="0"/>
        </a:p>
      </dgm:t>
    </dgm:pt>
    <dgm:pt modelId="{0F83059D-CE3E-43D1-B4CD-957B7DA38F79}" type="parTrans" cxnId="{DA56F83E-E5FA-4E0A-9499-1F278B50643D}">
      <dgm:prSet/>
      <dgm:spPr/>
      <dgm:t>
        <a:bodyPr/>
        <a:lstStyle/>
        <a:p>
          <a:endParaRPr lang="ru-RU"/>
        </a:p>
      </dgm:t>
    </dgm:pt>
    <dgm:pt modelId="{7256E3C8-0FBC-480C-86B2-A4B159535B80}" type="sibTrans" cxnId="{DA56F83E-E5FA-4E0A-9499-1F278B50643D}">
      <dgm:prSet/>
      <dgm:spPr/>
      <dgm:t>
        <a:bodyPr/>
        <a:lstStyle/>
        <a:p>
          <a:endParaRPr lang="ru-RU"/>
        </a:p>
      </dgm:t>
    </dgm:pt>
    <dgm:pt modelId="{9E097BBF-A8E1-464F-BE5D-4FA5A72C9244}">
      <dgm:prSet custT="1"/>
      <dgm:spPr/>
      <dgm:t>
        <a:bodyPr/>
        <a:lstStyle/>
        <a:p>
          <a:r>
            <a:rPr lang="ru-RU" sz="1400" b="1" i="0" dirty="0" smtClean="0"/>
            <a:t>Вентиль</a:t>
          </a:r>
          <a:endParaRPr lang="ru-RU" sz="1400" b="1" i="0" dirty="0"/>
        </a:p>
      </dgm:t>
    </dgm:pt>
    <dgm:pt modelId="{A51D8564-A24C-4910-99D8-194D8CE2E574}" type="parTrans" cxnId="{DF56ACC0-8FCA-4B4F-B887-81EA71568A28}">
      <dgm:prSet/>
      <dgm:spPr/>
      <dgm:t>
        <a:bodyPr/>
        <a:lstStyle/>
        <a:p>
          <a:endParaRPr lang="ru-RU"/>
        </a:p>
      </dgm:t>
    </dgm:pt>
    <dgm:pt modelId="{350E23B0-84A4-4256-BF8F-16620F130C76}" type="sibTrans" cxnId="{DF56ACC0-8FCA-4B4F-B887-81EA71568A28}">
      <dgm:prSet/>
      <dgm:spPr/>
      <dgm:t>
        <a:bodyPr/>
        <a:lstStyle/>
        <a:p>
          <a:endParaRPr lang="ru-RU"/>
        </a:p>
      </dgm:t>
    </dgm:pt>
    <dgm:pt modelId="{0CF52922-EB39-4317-8EE3-47EB8540AA07}">
      <dgm:prSet custT="1"/>
      <dgm:spPr/>
      <dgm:t>
        <a:bodyPr/>
        <a:lstStyle/>
        <a:p>
          <a:r>
            <a:rPr lang="ru-RU" sz="1400" b="1" dirty="0" smtClean="0"/>
            <a:t>Водоуказательные приборы</a:t>
          </a:r>
          <a:endParaRPr lang="ru-RU" sz="1400" b="1" dirty="0"/>
        </a:p>
      </dgm:t>
    </dgm:pt>
    <dgm:pt modelId="{D6E0A2F2-A2BB-4230-9D46-2F22E0B47691}" type="parTrans" cxnId="{3B08F498-1522-4E4A-AF37-33F82207000A}">
      <dgm:prSet/>
      <dgm:spPr/>
      <dgm:t>
        <a:bodyPr/>
        <a:lstStyle/>
        <a:p>
          <a:endParaRPr lang="ru-RU"/>
        </a:p>
      </dgm:t>
    </dgm:pt>
    <dgm:pt modelId="{B8B953FB-B04C-4DE4-BCFC-F51677C1EC45}" type="sibTrans" cxnId="{3B08F498-1522-4E4A-AF37-33F82207000A}">
      <dgm:prSet/>
      <dgm:spPr/>
      <dgm:t>
        <a:bodyPr/>
        <a:lstStyle/>
        <a:p>
          <a:endParaRPr lang="ru-RU"/>
        </a:p>
      </dgm:t>
    </dgm:pt>
    <dgm:pt modelId="{E6370419-E5C3-4BFD-AF19-BEFE28024DF9}">
      <dgm:prSet custT="1"/>
      <dgm:spPr>
        <a:solidFill>
          <a:srgbClr val="CCFFFF"/>
        </a:solidFill>
      </dgm:spPr>
      <dgm:t>
        <a:bodyPr/>
        <a:lstStyle/>
        <a:p>
          <a:r>
            <a:rPr lang="ru-RU" sz="1600" b="1" dirty="0" smtClean="0"/>
            <a:t>Регулирующая</a:t>
          </a:r>
          <a:endParaRPr lang="ru-RU" sz="1600" b="1" dirty="0"/>
        </a:p>
      </dgm:t>
    </dgm:pt>
    <dgm:pt modelId="{E9ED4A47-E4BE-4060-AAEE-ABBC1669BD90}" type="parTrans" cxnId="{DCAAD7FE-4CCB-4357-8F7B-80EEBDA71851}">
      <dgm:prSet/>
      <dgm:spPr/>
      <dgm:t>
        <a:bodyPr/>
        <a:lstStyle/>
        <a:p>
          <a:endParaRPr lang="ru-RU"/>
        </a:p>
      </dgm:t>
    </dgm:pt>
    <dgm:pt modelId="{576806B6-6E55-4AA1-9317-F6B72AE58BF5}" type="sibTrans" cxnId="{DCAAD7FE-4CCB-4357-8F7B-80EEBDA71851}">
      <dgm:prSet/>
      <dgm:spPr/>
      <dgm:t>
        <a:bodyPr/>
        <a:lstStyle/>
        <a:p>
          <a:endParaRPr lang="ru-RU"/>
        </a:p>
      </dgm:t>
    </dgm:pt>
    <dgm:pt modelId="{C16A719A-7516-4DB8-9E97-1AEEAFA6F15D}">
      <dgm:prSet custT="1"/>
      <dgm:spPr>
        <a:solidFill>
          <a:srgbClr val="CCFFFF">
            <a:alpha val="90000"/>
          </a:srgbClr>
        </a:solidFill>
      </dgm:spPr>
      <dgm:t>
        <a:bodyPr/>
        <a:lstStyle/>
        <a:p>
          <a:r>
            <a:rPr lang="ru-RU" sz="1600" b="1" dirty="0" smtClean="0"/>
            <a:t>Предохранительная</a:t>
          </a:r>
          <a:endParaRPr lang="ru-RU" sz="1600" b="1" dirty="0"/>
        </a:p>
      </dgm:t>
    </dgm:pt>
    <dgm:pt modelId="{634FFDE5-2C41-4F44-AC52-1AACF6117C71}" type="parTrans" cxnId="{919DA75A-4013-43FB-8E84-729156F956EE}">
      <dgm:prSet/>
      <dgm:spPr/>
      <dgm:t>
        <a:bodyPr/>
        <a:lstStyle/>
        <a:p>
          <a:endParaRPr lang="ru-RU"/>
        </a:p>
      </dgm:t>
    </dgm:pt>
    <dgm:pt modelId="{13AE4698-29BE-4152-B504-71C7DEE9E12C}" type="sibTrans" cxnId="{919DA75A-4013-43FB-8E84-729156F956EE}">
      <dgm:prSet/>
      <dgm:spPr/>
      <dgm:t>
        <a:bodyPr/>
        <a:lstStyle/>
        <a:p>
          <a:endParaRPr lang="ru-RU"/>
        </a:p>
      </dgm:t>
    </dgm:pt>
    <dgm:pt modelId="{57939DD2-F647-4FDD-8635-6E9DDFB6F21E}">
      <dgm:prSet custT="1"/>
      <dgm:spPr/>
      <dgm:t>
        <a:bodyPr/>
        <a:lstStyle/>
        <a:p>
          <a:r>
            <a:rPr lang="ru-RU" sz="1400" b="1" dirty="0" smtClean="0"/>
            <a:t>Вентиль</a:t>
          </a:r>
          <a:endParaRPr lang="ru-RU" sz="1400" b="1" dirty="0"/>
        </a:p>
      </dgm:t>
    </dgm:pt>
    <dgm:pt modelId="{4330607C-B56A-4137-B3B4-099515D55E98}" type="parTrans" cxnId="{B6312E77-E79C-47A3-9ECC-06D520CD3C5B}">
      <dgm:prSet/>
      <dgm:spPr/>
      <dgm:t>
        <a:bodyPr/>
        <a:lstStyle/>
        <a:p>
          <a:endParaRPr lang="ru-RU"/>
        </a:p>
      </dgm:t>
    </dgm:pt>
    <dgm:pt modelId="{AA36B1CF-140D-42F0-9594-F6E621926B3D}" type="sibTrans" cxnId="{B6312E77-E79C-47A3-9ECC-06D520CD3C5B}">
      <dgm:prSet/>
      <dgm:spPr/>
      <dgm:t>
        <a:bodyPr/>
        <a:lstStyle/>
        <a:p>
          <a:endParaRPr lang="ru-RU"/>
        </a:p>
      </dgm:t>
    </dgm:pt>
    <dgm:pt modelId="{E0439E62-78C5-4DEB-8D07-D985F26FFA7F}">
      <dgm:prSet custT="1"/>
      <dgm:spPr/>
      <dgm:t>
        <a:bodyPr/>
        <a:lstStyle/>
        <a:p>
          <a:r>
            <a:rPr lang="ru-RU" sz="1400" b="1" dirty="0" smtClean="0"/>
            <a:t>Клапан</a:t>
          </a:r>
          <a:endParaRPr lang="ru-RU" sz="1400" b="1" dirty="0"/>
        </a:p>
      </dgm:t>
    </dgm:pt>
    <dgm:pt modelId="{6C76E86E-CE83-46E0-AE5B-6800F6B76636}" type="parTrans" cxnId="{D231A2C7-6E69-47FC-84BF-62CBF9C30932}">
      <dgm:prSet/>
      <dgm:spPr/>
      <dgm:t>
        <a:bodyPr/>
        <a:lstStyle/>
        <a:p>
          <a:endParaRPr lang="ru-RU"/>
        </a:p>
      </dgm:t>
    </dgm:pt>
    <dgm:pt modelId="{B87A0236-9EB3-416C-AC1D-56E93C26ABC0}" type="sibTrans" cxnId="{D231A2C7-6E69-47FC-84BF-62CBF9C30932}">
      <dgm:prSet/>
      <dgm:spPr/>
      <dgm:t>
        <a:bodyPr/>
        <a:lstStyle/>
        <a:p>
          <a:endParaRPr lang="ru-RU"/>
        </a:p>
      </dgm:t>
    </dgm:pt>
    <dgm:pt modelId="{BB9FDA21-CA3A-43E3-92BE-F1F5403172AB}">
      <dgm:prSet custT="1"/>
      <dgm:spPr/>
      <dgm:t>
        <a:bodyPr/>
        <a:lstStyle/>
        <a:p>
          <a:r>
            <a:rPr lang="ru-RU" sz="1400" b="1" dirty="0" smtClean="0"/>
            <a:t>Кран</a:t>
          </a:r>
          <a:endParaRPr lang="ru-RU" sz="1400" b="1" dirty="0"/>
        </a:p>
      </dgm:t>
    </dgm:pt>
    <dgm:pt modelId="{43D93266-9741-4CDF-8B78-C5ED179804A8}" type="parTrans" cxnId="{7096F5A9-B9D9-491D-936F-E178DBE51A6D}">
      <dgm:prSet/>
      <dgm:spPr/>
      <dgm:t>
        <a:bodyPr/>
        <a:lstStyle/>
        <a:p>
          <a:endParaRPr lang="ru-RU"/>
        </a:p>
      </dgm:t>
    </dgm:pt>
    <dgm:pt modelId="{1BBFD593-984D-4C9F-8181-7E98684A5D15}" type="sibTrans" cxnId="{7096F5A9-B9D9-491D-936F-E178DBE51A6D}">
      <dgm:prSet/>
      <dgm:spPr/>
      <dgm:t>
        <a:bodyPr/>
        <a:lstStyle/>
        <a:p>
          <a:endParaRPr lang="ru-RU"/>
        </a:p>
      </dgm:t>
    </dgm:pt>
    <dgm:pt modelId="{8186B566-7AD7-48D3-A67F-CBB1793285F0}">
      <dgm:prSet custT="1"/>
      <dgm:spPr/>
      <dgm:t>
        <a:bodyPr/>
        <a:lstStyle/>
        <a:p>
          <a:r>
            <a:rPr lang="ru-RU" sz="1400" b="1" dirty="0" smtClean="0"/>
            <a:t>Задвижка</a:t>
          </a:r>
          <a:endParaRPr lang="ru-RU" sz="1400" b="1" dirty="0"/>
        </a:p>
      </dgm:t>
    </dgm:pt>
    <dgm:pt modelId="{6555E5D4-16AA-4401-9E24-B7D728B0F1FA}" type="parTrans" cxnId="{B5AABDAC-2C86-4677-AB66-92AECE80FCCD}">
      <dgm:prSet/>
      <dgm:spPr/>
      <dgm:t>
        <a:bodyPr/>
        <a:lstStyle/>
        <a:p>
          <a:endParaRPr lang="ru-RU"/>
        </a:p>
      </dgm:t>
    </dgm:pt>
    <dgm:pt modelId="{9430A706-6D66-4736-8BF1-65BAAA9A7097}" type="sibTrans" cxnId="{B5AABDAC-2C86-4677-AB66-92AECE80FCCD}">
      <dgm:prSet/>
      <dgm:spPr/>
      <dgm:t>
        <a:bodyPr/>
        <a:lstStyle/>
        <a:p>
          <a:endParaRPr lang="ru-RU"/>
        </a:p>
      </dgm:t>
    </dgm:pt>
    <dgm:pt modelId="{BE571211-C1C7-46F0-8AE6-9725FD6B0FF5}">
      <dgm:prSet custT="1"/>
      <dgm:spPr/>
      <dgm:t>
        <a:bodyPr/>
        <a:lstStyle/>
        <a:p>
          <a:r>
            <a:rPr lang="ru-RU" sz="1400" b="1" dirty="0" smtClean="0"/>
            <a:t>Предохранительный клапан</a:t>
          </a:r>
          <a:endParaRPr lang="ru-RU" sz="1400" b="1" dirty="0"/>
        </a:p>
      </dgm:t>
    </dgm:pt>
    <dgm:pt modelId="{E95FD4BC-2029-4C4C-95BB-F867BC1FC06B}" type="parTrans" cxnId="{4E0F758E-67D9-4713-AFFC-8738B00FD898}">
      <dgm:prSet/>
      <dgm:spPr/>
      <dgm:t>
        <a:bodyPr/>
        <a:lstStyle/>
        <a:p>
          <a:endParaRPr lang="ru-RU"/>
        </a:p>
      </dgm:t>
    </dgm:pt>
    <dgm:pt modelId="{B8E3A101-967C-4020-AB9D-1087DFE9D988}" type="sibTrans" cxnId="{4E0F758E-67D9-4713-AFFC-8738B00FD898}">
      <dgm:prSet/>
      <dgm:spPr/>
      <dgm:t>
        <a:bodyPr/>
        <a:lstStyle/>
        <a:p>
          <a:endParaRPr lang="ru-RU"/>
        </a:p>
      </dgm:t>
    </dgm:pt>
    <dgm:pt modelId="{2E8106FC-C938-4B5F-8043-066C19A510EE}">
      <dgm:prSet custT="1"/>
      <dgm:spPr/>
      <dgm:t>
        <a:bodyPr/>
        <a:lstStyle/>
        <a:p>
          <a:r>
            <a:rPr lang="ru-RU" sz="1400" b="1" dirty="0" smtClean="0"/>
            <a:t>Обратный клапан</a:t>
          </a:r>
          <a:endParaRPr lang="ru-RU" sz="1400" b="1" dirty="0"/>
        </a:p>
      </dgm:t>
    </dgm:pt>
    <dgm:pt modelId="{1412A728-2B97-4666-BFA0-CDEDC78B4C0D}" type="parTrans" cxnId="{644778B8-25BF-49E2-AF09-3B5BBCFC9E1C}">
      <dgm:prSet/>
      <dgm:spPr/>
      <dgm:t>
        <a:bodyPr/>
        <a:lstStyle/>
        <a:p>
          <a:endParaRPr lang="ru-RU"/>
        </a:p>
      </dgm:t>
    </dgm:pt>
    <dgm:pt modelId="{36C00391-A948-48C2-99C6-704593FEF847}" type="sibTrans" cxnId="{644778B8-25BF-49E2-AF09-3B5BBCFC9E1C}">
      <dgm:prSet/>
      <dgm:spPr/>
      <dgm:t>
        <a:bodyPr/>
        <a:lstStyle/>
        <a:p>
          <a:endParaRPr lang="ru-RU"/>
        </a:p>
      </dgm:t>
    </dgm:pt>
    <dgm:pt modelId="{6623DF37-F958-48CC-B592-49B2B1737978}" type="pres">
      <dgm:prSet presAssocID="{87A1148C-F78A-446B-ADDC-43F46141F56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716F6FF-4EC2-4845-AC19-884BCF0AB52C}" type="pres">
      <dgm:prSet presAssocID="{662F9A6D-C58F-4689-BB3F-8EDCBFC8586D}" presName="hierRoot1" presStyleCnt="0"/>
      <dgm:spPr/>
    </dgm:pt>
    <dgm:pt modelId="{3F2D5870-B78E-4E79-A8E0-8AF07BD28C30}" type="pres">
      <dgm:prSet presAssocID="{662F9A6D-C58F-4689-BB3F-8EDCBFC8586D}" presName="composite" presStyleCnt="0"/>
      <dgm:spPr/>
    </dgm:pt>
    <dgm:pt modelId="{315FF0E7-1076-412C-9ECA-C3133087EA46}" type="pres">
      <dgm:prSet presAssocID="{662F9A6D-C58F-4689-BB3F-8EDCBFC8586D}" presName="background" presStyleLbl="node0" presStyleIdx="0" presStyleCnt="1"/>
      <dgm:spPr/>
    </dgm:pt>
    <dgm:pt modelId="{1B3D1AE8-B3C3-4B67-BE9D-AB4FD3CACB9A}" type="pres">
      <dgm:prSet presAssocID="{662F9A6D-C58F-4689-BB3F-8EDCBFC8586D}" presName="text" presStyleLbl="fgAcc0" presStyleIdx="0" presStyleCnt="1" custScaleX="26786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22F9FF-8B9A-4401-AAA1-6983D0291C42}" type="pres">
      <dgm:prSet presAssocID="{662F9A6D-C58F-4689-BB3F-8EDCBFC8586D}" presName="hierChild2" presStyleCnt="0"/>
      <dgm:spPr/>
    </dgm:pt>
    <dgm:pt modelId="{8B444E24-C5E6-46CE-87F4-42B087E79AB9}" type="pres">
      <dgm:prSet presAssocID="{2C647C9B-1587-4005-BCF1-6F624D4AED66}" presName="Name10" presStyleLbl="parChTrans1D2" presStyleIdx="0" presStyleCnt="4"/>
      <dgm:spPr/>
      <dgm:t>
        <a:bodyPr/>
        <a:lstStyle/>
        <a:p>
          <a:endParaRPr lang="ru-RU"/>
        </a:p>
      </dgm:t>
    </dgm:pt>
    <dgm:pt modelId="{E7DDBED9-9805-4A87-8381-CF2B6FD6CEBF}" type="pres">
      <dgm:prSet presAssocID="{60AA088A-8CCF-4825-9FF0-0D25F887A5A1}" presName="hierRoot2" presStyleCnt="0"/>
      <dgm:spPr/>
    </dgm:pt>
    <dgm:pt modelId="{E42EFDA4-E536-495A-8CFE-FC00F2280A0A}" type="pres">
      <dgm:prSet presAssocID="{60AA088A-8CCF-4825-9FF0-0D25F887A5A1}" presName="composite2" presStyleCnt="0"/>
      <dgm:spPr/>
    </dgm:pt>
    <dgm:pt modelId="{DC9632FF-0C0F-4C66-98A5-DD96201896B2}" type="pres">
      <dgm:prSet presAssocID="{60AA088A-8CCF-4825-9FF0-0D25F887A5A1}" presName="background2" presStyleLbl="node2" presStyleIdx="0" presStyleCnt="4"/>
      <dgm:spPr/>
    </dgm:pt>
    <dgm:pt modelId="{B157C1EC-8495-4941-A638-084A2D176354}" type="pres">
      <dgm:prSet presAssocID="{60AA088A-8CCF-4825-9FF0-0D25F887A5A1}" presName="text2" presStyleLbl="fgAcc2" presStyleIdx="0" presStyleCnt="4" custLinFactNeighborX="-538" custLinFactNeighborY="1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FCFCA3-8170-45F2-813E-26C5FC247218}" type="pres">
      <dgm:prSet presAssocID="{60AA088A-8CCF-4825-9FF0-0D25F887A5A1}" presName="hierChild3" presStyleCnt="0"/>
      <dgm:spPr/>
    </dgm:pt>
    <dgm:pt modelId="{046D8B08-76BD-4468-9B87-C95D9C551C7F}" type="pres">
      <dgm:prSet presAssocID="{A51D8564-A24C-4910-99D8-194D8CE2E574}" presName="Name17" presStyleLbl="parChTrans1D3" presStyleIdx="0" presStyleCnt="4"/>
      <dgm:spPr/>
      <dgm:t>
        <a:bodyPr/>
        <a:lstStyle/>
        <a:p>
          <a:endParaRPr lang="ru-RU"/>
        </a:p>
      </dgm:t>
    </dgm:pt>
    <dgm:pt modelId="{CD0C5F28-D9D4-4C3F-BF5F-10845F844F22}" type="pres">
      <dgm:prSet presAssocID="{9E097BBF-A8E1-464F-BE5D-4FA5A72C9244}" presName="hierRoot3" presStyleCnt="0"/>
      <dgm:spPr/>
    </dgm:pt>
    <dgm:pt modelId="{018D5603-B034-4857-8DE4-31F261B0F1FA}" type="pres">
      <dgm:prSet presAssocID="{9E097BBF-A8E1-464F-BE5D-4FA5A72C9244}" presName="composite3" presStyleCnt="0"/>
      <dgm:spPr/>
    </dgm:pt>
    <dgm:pt modelId="{21E00882-E326-44BD-8875-388E52A7E6F7}" type="pres">
      <dgm:prSet presAssocID="{9E097BBF-A8E1-464F-BE5D-4FA5A72C9244}" presName="background3" presStyleLbl="node3" presStyleIdx="0" presStyleCnt="4"/>
      <dgm:spPr/>
    </dgm:pt>
    <dgm:pt modelId="{392081E6-614D-4A50-A88B-58AC8EAC5373}" type="pres">
      <dgm:prSet presAssocID="{9E097BBF-A8E1-464F-BE5D-4FA5A72C9244}" presName="text3" presStyleLbl="fgAcc3" presStyleIdx="0" presStyleCnt="4" custLinFactNeighborX="-888" custLinFactNeighborY="17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09B61B-2D9F-408C-85DE-4CA405306777}" type="pres">
      <dgm:prSet presAssocID="{9E097BBF-A8E1-464F-BE5D-4FA5A72C9244}" presName="hierChild4" presStyleCnt="0"/>
      <dgm:spPr/>
    </dgm:pt>
    <dgm:pt modelId="{5B7EEC37-8055-439C-B34B-2F12D22F45B6}" type="pres">
      <dgm:prSet presAssocID="{43D93266-9741-4CDF-8B78-C5ED179804A8}" presName="Name23" presStyleLbl="parChTrans1D4" presStyleIdx="0" presStyleCnt="4"/>
      <dgm:spPr/>
      <dgm:t>
        <a:bodyPr/>
        <a:lstStyle/>
        <a:p>
          <a:endParaRPr lang="ru-RU"/>
        </a:p>
      </dgm:t>
    </dgm:pt>
    <dgm:pt modelId="{52C2C6C8-C643-419A-9421-A1DF3D7214D3}" type="pres">
      <dgm:prSet presAssocID="{BB9FDA21-CA3A-43E3-92BE-F1F5403172AB}" presName="hierRoot4" presStyleCnt="0"/>
      <dgm:spPr/>
    </dgm:pt>
    <dgm:pt modelId="{463EC36D-4931-4274-9C64-85016E8B57D8}" type="pres">
      <dgm:prSet presAssocID="{BB9FDA21-CA3A-43E3-92BE-F1F5403172AB}" presName="composite4" presStyleCnt="0"/>
      <dgm:spPr/>
    </dgm:pt>
    <dgm:pt modelId="{A65466B2-B61D-4651-926E-40C08E45EE48}" type="pres">
      <dgm:prSet presAssocID="{BB9FDA21-CA3A-43E3-92BE-F1F5403172AB}" presName="background4" presStyleLbl="node4" presStyleIdx="0" presStyleCnt="4"/>
      <dgm:spPr/>
    </dgm:pt>
    <dgm:pt modelId="{BDDD1E6D-E969-4956-A716-0628D27F70A7}" type="pres">
      <dgm:prSet presAssocID="{BB9FDA21-CA3A-43E3-92BE-F1F5403172AB}" presName="text4" presStyleLbl="fgAcc4" presStyleIdx="0" presStyleCnt="4" custLinFactNeighborX="-458" custLinFactNeighborY="-24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CBD784-BDD0-49CB-80B4-E6C37222EDFB}" type="pres">
      <dgm:prSet presAssocID="{BB9FDA21-CA3A-43E3-92BE-F1F5403172AB}" presName="hierChild5" presStyleCnt="0"/>
      <dgm:spPr/>
    </dgm:pt>
    <dgm:pt modelId="{409A55C8-884B-4537-8465-BEBB63D4E6B6}" type="pres">
      <dgm:prSet presAssocID="{6555E5D4-16AA-4401-9E24-B7D728B0F1FA}" presName="Name23" presStyleLbl="parChTrans1D4" presStyleIdx="1" presStyleCnt="4"/>
      <dgm:spPr/>
      <dgm:t>
        <a:bodyPr/>
        <a:lstStyle/>
        <a:p>
          <a:endParaRPr lang="ru-RU"/>
        </a:p>
      </dgm:t>
    </dgm:pt>
    <dgm:pt modelId="{BD0211B3-DA51-4AAF-B398-1D5BA64758C6}" type="pres">
      <dgm:prSet presAssocID="{8186B566-7AD7-48D3-A67F-CBB1793285F0}" presName="hierRoot4" presStyleCnt="0"/>
      <dgm:spPr/>
    </dgm:pt>
    <dgm:pt modelId="{31EF0FCF-39F1-44BD-A2AA-5FD21B72A009}" type="pres">
      <dgm:prSet presAssocID="{8186B566-7AD7-48D3-A67F-CBB1793285F0}" presName="composite4" presStyleCnt="0"/>
      <dgm:spPr/>
    </dgm:pt>
    <dgm:pt modelId="{5124FD94-37C5-4D3B-A995-10227D48BD0F}" type="pres">
      <dgm:prSet presAssocID="{8186B566-7AD7-48D3-A67F-CBB1793285F0}" presName="background4" presStyleLbl="node4" presStyleIdx="1" presStyleCnt="4"/>
      <dgm:spPr/>
    </dgm:pt>
    <dgm:pt modelId="{8D053826-C07A-45EC-A079-8181AE0C3F77}" type="pres">
      <dgm:prSet presAssocID="{8186B566-7AD7-48D3-A67F-CBB1793285F0}" presName="text4" presStyleLbl="fgAcc4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E89A118-BD98-473A-8104-7AB25AC8AC96}" type="pres">
      <dgm:prSet presAssocID="{8186B566-7AD7-48D3-A67F-CBB1793285F0}" presName="hierChild5" presStyleCnt="0"/>
      <dgm:spPr/>
    </dgm:pt>
    <dgm:pt modelId="{733135B4-91B1-44B3-B15F-E85FD44783E1}" type="pres">
      <dgm:prSet presAssocID="{E9ED4A47-E4BE-4060-AAEE-ABBC1669BD90}" presName="Name10" presStyleLbl="parChTrans1D2" presStyleIdx="1" presStyleCnt="4"/>
      <dgm:spPr/>
      <dgm:t>
        <a:bodyPr/>
        <a:lstStyle/>
        <a:p>
          <a:endParaRPr lang="ru-RU"/>
        </a:p>
      </dgm:t>
    </dgm:pt>
    <dgm:pt modelId="{CAA47953-CEDE-4866-BB72-F8F0C22821B3}" type="pres">
      <dgm:prSet presAssocID="{E6370419-E5C3-4BFD-AF19-BEFE28024DF9}" presName="hierRoot2" presStyleCnt="0"/>
      <dgm:spPr/>
    </dgm:pt>
    <dgm:pt modelId="{23308D53-41F9-4BEE-A5F5-3B4AF79B8E71}" type="pres">
      <dgm:prSet presAssocID="{E6370419-E5C3-4BFD-AF19-BEFE28024DF9}" presName="composite2" presStyleCnt="0"/>
      <dgm:spPr/>
    </dgm:pt>
    <dgm:pt modelId="{E7442BE7-B2BE-4619-8304-1DF3BBCE980C}" type="pres">
      <dgm:prSet presAssocID="{E6370419-E5C3-4BFD-AF19-BEFE28024DF9}" presName="background2" presStyleLbl="node2" presStyleIdx="1" presStyleCnt="4"/>
      <dgm:spPr/>
    </dgm:pt>
    <dgm:pt modelId="{B1642132-44F6-474F-9FC3-8E076D37ADE6}" type="pres">
      <dgm:prSet presAssocID="{E6370419-E5C3-4BFD-AF19-BEFE28024DF9}" presName="text2" presStyleLbl="fgAcc2" presStyleIdx="1" presStyleCnt="4" custScaleX="133019" custLinFactNeighborX="-1327" custLinFactNeighborY="48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0C679A1-5079-4BB3-8008-2BB4300183A1}" type="pres">
      <dgm:prSet presAssocID="{E6370419-E5C3-4BFD-AF19-BEFE28024DF9}" presName="hierChild3" presStyleCnt="0"/>
      <dgm:spPr/>
    </dgm:pt>
    <dgm:pt modelId="{5500B67D-FF4B-4792-ACE2-69D28078AE49}" type="pres">
      <dgm:prSet presAssocID="{4330607C-B56A-4137-B3B4-099515D55E98}" presName="Name17" presStyleLbl="parChTrans1D3" presStyleIdx="1" presStyleCnt="4"/>
      <dgm:spPr/>
      <dgm:t>
        <a:bodyPr/>
        <a:lstStyle/>
        <a:p>
          <a:endParaRPr lang="ru-RU"/>
        </a:p>
      </dgm:t>
    </dgm:pt>
    <dgm:pt modelId="{4AA4981A-C9B5-4AC4-84A8-0C8B6363B4D8}" type="pres">
      <dgm:prSet presAssocID="{57939DD2-F647-4FDD-8635-6E9DDFB6F21E}" presName="hierRoot3" presStyleCnt="0"/>
      <dgm:spPr/>
    </dgm:pt>
    <dgm:pt modelId="{BEDD62D6-0C26-4FFF-9772-D29A6C69C594}" type="pres">
      <dgm:prSet presAssocID="{57939DD2-F647-4FDD-8635-6E9DDFB6F21E}" presName="composite3" presStyleCnt="0"/>
      <dgm:spPr/>
    </dgm:pt>
    <dgm:pt modelId="{9297120C-9CA5-45E5-90AD-3AB09E8614C8}" type="pres">
      <dgm:prSet presAssocID="{57939DD2-F647-4FDD-8635-6E9DDFB6F21E}" presName="background3" presStyleLbl="node3" presStyleIdx="1" presStyleCnt="4"/>
      <dgm:spPr/>
    </dgm:pt>
    <dgm:pt modelId="{9A779ECE-B58F-4174-A604-E71180FA8FEC}" type="pres">
      <dgm:prSet presAssocID="{57939DD2-F647-4FDD-8635-6E9DDFB6F21E}" presName="text3" presStyleLbl="fgAcc3" presStyleIdx="1" presStyleCnt="4" custLinFactNeighborX="955" custLinFactNeighborY="15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6F2F3D-67F8-4667-B226-40FAF08C841A}" type="pres">
      <dgm:prSet presAssocID="{57939DD2-F647-4FDD-8635-6E9DDFB6F21E}" presName="hierChild4" presStyleCnt="0"/>
      <dgm:spPr/>
    </dgm:pt>
    <dgm:pt modelId="{C0C2BF8D-B830-47AB-90ED-A9FA9DEB735D}" type="pres">
      <dgm:prSet presAssocID="{6C76E86E-CE83-46E0-AE5B-6800F6B76636}" presName="Name23" presStyleLbl="parChTrans1D4" presStyleIdx="2" presStyleCnt="4"/>
      <dgm:spPr/>
      <dgm:t>
        <a:bodyPr/>
        <a:lstStyle/>
        <a:p>
          <a:endParaRPr lang="ru-RU"/>
        </a:p>
      </dgm:t>
    </dgm:pt>
    <dgm:pt modelId="{18CE708E-099E-429A-83B9-67294EFF156D}" type="pres">
      <dgm:prSet presAssocID="{E0439E62-78C5-4DEB-8D07-D985F26FFA7F}" presName="hierRoot4" presStyleCnt="0"/>
      <dgm:spPr/>
    </dgm:pt>
    <dgm:pt modelId="{E1032FB3-16C0-4E7A-AB2A-A395855FE8B1}" type="pres">
      <dgm:prSet presAssocID="{E0439E62-78C5-4DEB-8D07-D985F26FFA7F}" presName="composite4" presStyleCnt="0"/>
      <dgm:spPr/>
    </dgm:pt>
    <dgm:pt modelId="{BC0ECA2E-5EA6-421F-82C7-98F0A4B38491}" type="pres">
      <dgm:prSet presAssocID="{E0439E62-78C5-4DEB-8D07-D985F26FFA7F}" presName="background4" presStyleLbl="node4" presStyleIdx="2" presStyleCnt="4"/>
      <dgm:spPr/>
    </dgm:pt>
    <dgm:pt modelId="{4637CEBB-2A7B-461F-AF8C-7B42D2AA4F5E}" type="pres">
      <dgm:prSet presAssocID="{E0439E62-78C5-4DEB-8D07-D985F26FFA7F}" presName="text4" presStyleLbl="fgAcc4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F4A89B-9449-4B65-9D7B-4616C4F63B0E}" type="pres">
      <dgm:prSet presAssocID="{E0439E62-78C5-4DEB-8D07-D985F26FFA7F}" presName="hierChild5" presStyleCnt="0"/>
      <dgm:spPr/>
    </dgm:pt>
    <dgm:pt modelId="{14D4ADCE-0E29-4DE6-AF2C-5356C95F856D}" type="pres">
      <dgm:prSet presAssocID="{634FFDE5-2C41-4F44-AC52-1AACF6117C71}" presName="Name10" presStyleLbl="parChTrans1D2" presStyleIdx="2" presStyleCnt="4"/>
      <dgm:spPr/>
      <dgm:t>
        <a:bodyPr/>
        <a:lstStyle/>
        <a:p>
          <a:endParaRPr lang="ru-RU"/>
        </a:p>
      </dgm:t>
    </dgm:pt>
    <dgm:pt modelId="{DC1236E6-20A5-4FA4-9395-5B05E98C4956}" type="pres">
      <dgm:prSet presAssocID="{C16A719A-7516-4DB8-9E97-1AEEAFA6F15D}" presName="hierRoot2" presStyleCnt="0"/>
      <dgm:spPr/>
    </dgm:pt>
    <dgm:pt modelId="{6609DDC0-A950-4FBE-852F-230378DA75D1}" type="pres">
      <dgm:prSet presAssocID="{C16A719A-7516-4DB8-9E97-1AEEAFA6F15D}" presName="composite2" presStyleCnt="0"/>
      <dgm:spPr/>
    </dgm:pt>
    <dgm:pt modelId="{C873F780-D185-4CF8-AF46-F49108851A49}" type="pres">
      <dgm:prSet presAssocID="{C16A719A-7516-4DB8-9E97-1AEEAFA6F15D}" presName="background2" presStyleLbl="node2" presStyleIdx="2" presStyleCnt="4"/>
      <dgm:spPr/>
    </dgm:pt>
    <dgm:pt modelId="{AFBB3178-9A0A-40BA-91CD-B7D63DB00BAC}" type="pres">
      <dgm:prSet presAssocID="{C16A719A-7516-4DB8-9E97-1AEEAFA6F15D}" presName="text2" presStyleLbl="fgAcc2" presStyleIdx="2" presStyleCnt="4" custScaleX="186498" custLinFactNeighborX="3023" custLinFactNeighborY="-13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8C6FF3-3729-48F0-B9D4-604593F5FE7C}" type="pres">
      <dgm:prSet presAssocID="{C16A719A-7516-4DB8-9E97-1AEEAFA6F15D}" presName="hierChild3" presStyleCnt="0"/>
      <dgm:spPr/>
    </dgm:pt>
    <dgm:pt modelId="{9F786D90-CB1B-416A-81A0-4A10D0728FB7}" type="pres">
      <dgm:prSet presAssocID="{E95FD4BC-2029-4C4C-95BB-F867BC1FC06B}" presName="Name17" presStyleLbl="parChTrans1D3" presStyleIdx="2" presStyleCnt="4"/>
      <dgm:spPr/>
      <dgm:t>
        <a:bodyPr/>
        <a:lstStyle/>
        <a:p>
          <a:endParaRPr lang="ru-RU"/>
        </a:p>
      </dgm:t>
    </dgm:pt>
    <dgm:pt modelId="{C3135090-3E72-4C4B-8579-D1199B4A40F5}" type="pres">
      <dgm:prSet presAssocID="{BE571211-C1C7-46F0-8AE6-9725FD6B0FF5}" presName="hierRoot3" presStyleCnt="0"/>
      <dgm:spPr/>
    </dgm:pt>
    <dgm:pt modelId="{8D1D811D-A7F4-4AAA-A1D7-DB5B8F316189}" type="pres">
      <dgm:prSet presAssocID="{BE571211-C1C7-46F0-8AE6-9725FD6B0FF5}" presName="composite3" presStyleCnt="0"/>
      <dgm:spPr/>
    </dgm:pt>
    <dgm:pt modelId="{92C39E4B-4034-49B4-B09A-CAAE74E348DC}" type="pres">
      <dgm:prSet presAssocID="{BE571211-C1C7-46F0-8AE6-9725FD6B0FF5}" presName="background3" presStyleLbl="node3" presStyleIdx="2" presStyleCnt="4"/>
      <dgm:spPr/>
    </dgm:pt>
    <dgm:pt modelId="{0E519210-35A0-449C-939C-BAFD0813377F}" type="pres">
      <dgm:prSet presAssocID="{BE571211-C1C7-46F0-8AE6-9725FD6B0FF5}" presName="text3" presStyleLbl="fgAcc3" presStyleIdx="2" presStyleCnt="4" custScaleX="1729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65988D-1772-4170-8EC5-78682F925D2E}" type="pres">
      <dgm:prSet presAssocID="{BE571211-C1C7-46F0-8AE6-9725FD6B0FF5}" presName="hierChild4" presStyleCnt="0"/>
      <dgm:spPr/>
    </dgm:pt>
    <dgm:pt modelId="{ABE2D9B8-F0B7-443C-9C90-3D0A9DDF5BE5}" type="pres">
      <dgm:prSet presAssocID="{1412A728-2B97-4666-BFA0-CDEDC78B4C0D}" presName="Name23" presStyleLbl="parChTrans1D4" presStyleIdx="3" presStyleCnt="4"/>
      <dgm:spPr/>
      <dgm:t>
        <a:bodyPr/>
        <a:lstStyle/>
        <a:p>
          <a:endParaRPr lang="ru-RU"/>
        </a:p>
      </dgm:t>
    </dgm:pt>
    <dgm:pt modelId="{69E6ACC9-B1E3-4B82-A93D-897DC9948D87}" type="pres">
      <dgm:prSet presAssocID="{2E8106FC-C938-4B5F-8043-066C19A510EE}" presName="hierRoot4" presStyleCnt="0"/>
      <dgm:spPr/>
    </dgm:pt>
    <dgm:pt modelId="{43C2BD95-1AA7-4815-8246-0AFE06ED2C71}" type="pres">
      <dgm:prSet presAssocID="{2E8106FC-C938-4B5F-8043-066C19A510EE}" presName="composite4" presStyleCnt="0"/>
      <dgm:spPr/>
    </dgm:pt>
    <dgm:pt modelId="{FF05E448-FB39-42C7-B7B7-95810598ECC2}" type="pres">
      <dgm:prSet presAssocID="{2E8106FC-C938-4B5F-8043-066C19A510EE}" presName="background4" presStyleLbl="node4" presStyleIdx="3" presStyleCnt="4"/>
      <dgm:spPr/>
    </dgm:pt>
    <dgm:pt modelId="{5A007434-9374-45F5-9ECC-8DA25B3D1F02}" type="pres">
      <dgm:prSet presAssocID="{2E8106FC-C938-4B5F-8043-066C19A510EE}" presName="text4" presStyleLbl="fgAcc4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3BB2103-C32F-4BFF-86C1-4C599DEEF48C}" type="pres">
      <dgm:prSet presAssocID="{2E8106FC-C938-4B5F-8043-066C19A510EE}" presName="hierChild5" presStyleCnt="0"/>
      <dgm:spPr/>
    </dgm:pt>
    <dgm:pt modelId="{FEC573D4-E410-43E5-8F60-2F92299E0EB6}" type="pres">
      <dgm:prSet presAssocID="{0F83059D-CE3E-43D1-B4CD-957B7DA38F79}" presName="Name10" presStyleLbl="parChTrans1D2" presStyleIdx="3" presStyleCnt="4"/>
      <dgm:spPr/>
      <dgm:t>
        <a:bodyPr/>
        <a:lstStyle/>
        <a:p>
          <a:endParaRPr lang="ru-RU"/>
        </a:p>
      </dgm:t>
    </dgm:pt>
    <dgm:pt modelId="{EE835BA1-97C6-4E07-BA32-371A6772F0DD}" type="pres">
      <dgm:prSet presAssocID="{0983CE84-AF46-4D8F-939B-91AACBDD8308}" presName="hierRoot2" presStyleCnt="0"/>
      <dgm:spPr/>
    </dgm:pt>
    <dgm:pt modelId="{E2E44F2A-ACA9-4302-A504-583A50550C30}" type="pres">
      <dgm:prSet presAssocID="{0983CE84-AF46-4D8F-939B-91AACBDD8308}" presName="composite2" presStyleCnt="0"/>
      <dgm:spPr/>
    </dgm:pt>
    <dgm:pt modelId="{799E0BDE-75D2-444F-887F-BBBDEE0997B2}" type="pres">
      <dgm:prSet presAssocID="{0983CE84-AF46-4D8F-939B-91AACBDD8308}" presName="background2" presStyleLbl="node2" presStyleIdx="3" presStyleCnt="4"/>
      <dgm:spPr/>
    </dgm:pt>
    <dgm:pt modelId="{15652C41-E64D-4455-99B7-7D87931AAFE7}" type="pres">
      <dgm:prSet presAssocID="{0983CE84-AF46-4D8F-939B-91AACBDD8308}" presName="text2" presStyleLbl="fgAcc2" presStyleIdx="3" presStyleCnt="4" custScaleX="1182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B81829-FD25-4A9F-845E-7076115CBAC1}" type="pres">
      <dgm:prSet presAssocID="{0983CE84-AF46-4D8F-939B-91AACBDD8308}" presName="hierChild3" presStyleCnt="0"/>
      <dgm:spPr/>
    </dgm:pt>
    <dgm:pt modelId="{C94D3A5B-26CB-42FD-B851-506155B32CA9}" type="pres">
      <dgm:prSet presAssocID="{D6E0A2F2-A2BB-4230-9D46-2F22E0B47691}" presName="Name17" presStyleLbl="parChTrans1D3" presStyleIdx="3" presStyleCnt="4"/>
      <dgm:spPr/>
      <dgm:t>
        <a:bodyPr/>
        <a:lstStyle/>
        <a:p>
          <a:endParaRPr lang="ru-RU"/>
        </a:p>
      </dgm:t>
    </dgm:pt>
    <dgm:pt modelId="{EA54A9F0-CA47-46C0-B642-06D0AFC83B40}" type="pres">
      <dgm:prSet presAssocID="{0CF52922-EB39-4317-8EE3-47EB8540AA07}" presName="hierRoot3" presStyleCnt="0"/>
      <dgm:spPr/>
    </dgm:pt>
    <dgm:pt modelId="{A6C36CB8-1AAE-4996-BDCC-B406E1AB3982}" type="pres">
      <dgm:prSet presAssocID="{0CF52922-EB39-4317-8EE3-47EB8540AA07}" presName="composite3" presStyleCnt="0"/>
      <dgm:spPr/>
    </dgm:pt>
    <dgm:pt modelId="{8D2CA174-ECDC-418A-A737-0C214DE9992B}" type="pres">
      <dgm:prSet presAssocID="{0CF52922-EB39-4317-8EE3-47EB8540AA07}" presName="background3" presStyleLbl="node3" presStyleIdx="3" presStyleCnt="4"/>
      <dgm:spPr/>
    </dgm:pt>
    <dgm:pt modelId="{30864FF4-6B69-4262-B0B6-64BE34B233F9}" type="pres">
      <dgm:prSet presAssocID="{0CF52922-EB39-4317-8EE3-47EB8540AA07}" presName="text3" presStyleLbl="fgAcc3" presStyleIdx="3" presStyleCnt="4" custScaleX="1656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558F24-93ED-4BA3-9EA7-F8B616F183D0}" type="pres">
      <dgm:prSet presAssocID="{0CF52922-EB39-4317-8EE3-47EB8540AA07}" presName="hierChild4" presStyleCnt="0"/>
      <dgm:spPr/>
    </dgm:pt>
  </dgm:ptLst>
  <dgm:cxnLst>
    <dgm:cxn modelId="{3B08F498-1522-4E4A-AF37-33F82207000A}" srcId="{0983CE84-AF46-4D8F-939B-91AACBDD8308}" destId="{0CF52922-EB39-4317-8EE3-47EB8540AA07}" srcOrd="0" destOrd="0" parTransId="{D6E0A2F2-A2BB-4230-9D46-2F22E0B47691}" sibTransId="{B8B953FB-B04C-4DE4-BCFC-F51677C1EC45}"/>
    <dgm:cxn modelId="{81262C81-896E-465C-B400-524FF7A937FE}" srcId="{87A1148C-F78A-446B-ADDC-43F46141F563}" destId="{662F9A6D-C58F-4689-BB3F-8EDCBFC8586D}" srcOrd="0" destOrd="0" parTransId="{B73D64E1-1BD5-46A0-9E82-F810D7C6AB59}" sibTransId="{00499A74-E441-4DA5-98A4-86AD2932BA93}"/>
    <dgm:cxn modelId="{B5AABDAC-2C86-4677-AB66-92AECE80FCCD}" srcId="{BB9FDA21-CA3A-43E3-92BE-F1F5403172AB}" destId="{8186B566-7AD7-48D3-A67F-CBB1793285F0}" srcOrd="0" destOrd="0" parTransId="{6555E5D4-16AA-4401-9E24-B7D728B0F1FA}" sibTransId="{9430A706-6D66-4736-8BF1-65BAAA9A7097}"/>
    <dgm:cxn modelId="{4DBA21EC-C3CB-4BCE-B967-E1286E6EBA31}" type="presOf" srcId="{BB9FDA21-CA3A-43E3-92BE-F1F5403172AB}" destId="{BDDD1E6D-E969-4956-A716-0628D27F70A7}" srcOrd="0" destOrd="0" presId="urn:microsoft.com/office/officeart/2005/8/layout/hierarchy1"/>
    <dgm:cxn modelId="{C5CA383D-0407-4B97-9D9C-BFA731DFEA54}" type="presOf" srcId="{6555E5D4-16AA-4401-9E24-B7D728B0F1FA}" destId="{409A55C8-884B-4537-8465-BEBB63D4E6B6}" srcOrd="0" destOrd="0" presId="urn:microsoft.com/office/officeart/2005/8/layout/hierarchy1"/>
    <dgm:cxn modelId="{3A89E554-AA1F-4672-9484-C1E1F5914D76}" type="presOf" srcId="{8186B566-7AD7-48D3-A67F-CBB1793285F0}" destId="{8D053826-C07A-45EC-A079-8181AE0C3F77}" srcOrd="0" destOrd="0" presId="urn:microsoft.com/office/officeart/2005/8/layout/hierarchy1"/>
    <dgm:cxn modelId="{8D392AF6-94A3-462B-9B78-6CC53FA342B0}" type="presOf" srcId="{E95FD4BC-2029-4C4C-95BB-F867BC1FC06B}" destId="{9F786D90-CB1B-416A-81A0-4A10D0728FB7}" srcOrd="0" destOrd="0" presId="urn:microsoft.com/office/officeart/2005/8/layout/hierarchy1"/>
    <dgm:cxn modelId="{2104AA34-2BEF-4CE5-9022-FDE0B26F2A89}" type="presOf" srcId="{A51D8564-A24C-4910-99D8-194D8CE2E574}" destId="{046D8B08-76BD-4468-9B87-C95D9C551C7F}" srcOrd="0" destOrd="0" presId="urn:microsoft.com/office/officeart/2005/8/layout/hierarchy1"/>
    <dgm:cxn modelId="{164D5612-9C48-4B64-9DFF-C82140D3D877}" type="presOf" srcId="{BE571211-C1C7-46F0-8AE6-9725FD6B0FF5}" destId="{0E519210-35A0-449C-939C-BAFD0813377F}" srcOrd="0" destOrd="0" presId="urn:microsoft.com/office/officeart/2005/8/layout/hierarchy1"/>
    <dgm:cxn modelId="{4E0F758E-67D9-4713-AFFC-8738B00FD898}" srcId="{C16A719A-7516-4DB8-9E97-1AEEAFA6F15D}" destId="{BE571211-C1C7-46F0-8AE6-9725FD6B0FF5}" srcOrd="0" destOrd="0" parTransId="{E95FD4BC-2029-4C4C-95BB-F867BC1FC06B}" sibTransId="{B8E3A101-967C-4020-AB9D-1087DFE9D988}"/>
    <dgm:cxn modelId="{13547EC3-7C71-44C0-A172-64F451FA105F}" type="presOf" srcId="{2E8106FC-C938-4B5F-8043-066C19A510EE}" destId="{5A007434-9374-45F5-9ECC-8DA25B3D1F02}" srcOrd="0" destOrd="0" presId="urn:microsoft.com/office/officeart/2005/8/layout/hierarchy1"/>
    <dgm:cxn modelId="{124F8EC1-FA10-4E8F-B667-4F2B5DEE37B3}" type="presOf" srcId="{0983CE84-AF46-4D8F-939B-91AACBDD8308}" destId="{15652C41-E64D-4455-99B7-7D87931AAFE7}" srcOrd="0" destOrd="0" presId="urn:microsoft.com/office/officeart/2005/8/layout/hierarchy1"/>
    <dgm:cxn modelId="{2C6ED95C-5C54-455E-B7AD-CB416013800E}" srcId="{662F9A6D-C58F-4689-BB3F-8EDCBFC8586D}" destId="{60AA088A-8CCF-4825-9FF0-0D25F887A5A1}" srcOrd="0" destOrd="0" parTransId="{2C647C9B-1587-4005-BCF1-6F624D4AED66}" sibTransId="{7B570617-7B68-4E62-A705-F0E183142289}"/>
    <dgm:cxn modelId="{3626E0A3-73CF-4149-9E83-994A14D0B9BF}" type="presOf" srcId="{43D93266-9741-4CDF-8B78-C5ED179804A8}" destId="{5B7EEC37-8055-439C-B34B-2F12D22F45B6}" srcOrd="0" destOrd="0" presId="urn:microsoft.com/office/officeart/2005/8/layout/hierarchy1"/>
    <dgm:cxn modelId="{FEC79762-9A40-4349-AF24-A44CC2C37071}" type="presOf" srcId="{C16A719A-7516-4DB8-9E97-1AEEAFA6F15D}" destId="{AFBB3178-9A0A-40BA-91CD-B7D63DB00BAC}" srcOrd="0" destOrd="0" presId="urn:microsoft.com/office/officeart/2005/8/layout/hierarchy1"/>
    <dgm:cxn modelId="{919DA75A-4013-43FB-8E84-729156F956EE}" srcId="{662F9A6D-C58F-4689-BB3F-8EDCBFC8586D}" destId="{C16A719A-7516-4DB8-9E97-1AEEAFA6F15D}" srcOrd="2" destOrd="0" parTransId="{634FFDE5-2C41-4F44-AC52-1AACF6117C71}" sibTransId="{13AE4698-29BE-4152-B504-71C7DEE9E12C}"/>
    <dgm:cxn modelId="{CD38C650-7C90-43CE-AD8A-9FD7587B528F}" type="presOf" srcId="{D6E0A2F2-A2BB-4230-9D46-2F22E0B47691}" destId="{C94D3A5B-26CB-42FD-B851-506155B32CA9}" srcOrd="0" destOrd="0" presId="urn:microsoft.com/office/officeart/2005/8/layout/hierarchy1"/>
    <dgm:cxn modelId="{87C37675-7E13-4D9E-8993-F98E1E013A15}" type="presOf" srcId="{662F9A6D-C58F-4689-BB3F-8EDCBFC8586D}" destId="{1B3D1AE8-B3C3-4B67-BE9D-AB4FD3CACB9A}" srcOrd="0" destOrd="0" presId="urn:microsoft.com/office/officeart/2005/8/layout/hierarchy1"/>
    <dgm:cxn modelId="{B0BC988C-9A7C-461C-95E9-D86CF72A568F}" type="presOf" srcId="{60AA088A-8CCF-4825-9FF0-0D25F887A5A1}" destId="{B157C1EC-8495-4941-A638-084A2D176354}" srcOrd="0" destOrd="0" presId="urn:microsoft.com/office/officeart/2005/8/layout/hierarchy1"/>
    <dgm:cxn modelId="{D87D6339-5510-4692-92FF-2C38D3103BC3}" type="presOf" srcId="{E6370419-E5C3-4BFD-AF19-BEFE28024DF9}" destId="{B1642132-44F6-474F-9FC3-8E076D37ADE6}" srcOrd="0" destOrd="0" presId="urn:microsoft.com/office/officeart/2005/8/layout/hierarchy1"/>
    <dgm:cxn modelId="{4AD42DBF-BCE0-4751-BECF-AB4DDDDFA7C8}" type="presOf" srcId="{6C76E86E-CE83-46E0-AE5B-6800F6B76636}" destId="{C0C2BF8D-B830-47AB-90ED-A9FA9DEB735D}" srcOrd="0" destOrd="0" presId="urn:microsoft.com/office/officeart/2005/8/layout/hierarchy1"/>
    <dgm:cxn modelId="{DCAAD7FE-4CCB-4357-8F7B-80EEBDA71851}" srcId="{662F9A6D-C58F-4689-BB3F-8EDCBFC8586D}" destId="{E6370419-E5C3-4BFD-AF19-BEFE28024DF9}" srcOrd="1" destOrd="0" parTransId="{E9ED4A47-E4BE-4060-AAEE-ABBC1669BD90}" sibTransId="{576806B6-6E55-4AA1-9317-F6B72AE58BF5}"/>
    <dgm:cxn modelId="{A0ACB228-A80D-4479-927E-CE39E90B4A60}" type="presOf" srcId="{E0439E62-78C5-4DEB-8D07-D985F26FFA7F}" destId="{4637CEBB-2A7B-461F-AF8C-7B42D2AA4F5E}" srcOrd="0" destOrd="0" presId="urn:microsoft.com/office/officeart/2005/8/layout/hierarchy1"/>
    <dgm:cxn modelId="{908A8215-D427-4D7F-B89F-CD1E9CD102B7}" type="presOf" srcId="{2C647C9B-1587-4005-BCF1-6F624D4AED66}" destId="{8B444E24-C5E6-46CE-87F4-42B087E79AB9}" srcOrd="0" destOrd="0" presId="urn:microsoft.com/office/officeart/2005/8/layout/hierarchy1"/>
    <dgm:cxn modelId="{B6312E77-E79C-47A3-9ECC-06D520CD3C5B}" srcId="{E6370419-E5C3-4BFD-AF19-BEFE28024DF9}" destId="{57939DD2-F647-4FDD-8635-6E9DDFB6F21E}" srcOrd="0" destOrd="0" parTransId="{4330607C-B56A-4137-B3B4-099515D55E98}" sibTransId="{AA36B1CF-140D-42F0-9594-F6E621926B3D}"/>
    <dgm:cxn modelId="{AD9F4758-DC04-4345-AC21-7976E4359F8E}" type="presOf" srcId="{E9ED4A47-E4BE-4060-AAEE-ABBC1669BD90}" destId="{733135B4-91B1-44B3-B15F-E85FD44783E1}" srcOrd="0" destOrd="0" presId="urn:microsoft.com/office/officeart/2005/8/layout/hierarchy1"/>
    <dgm:cxn modelId="{F15263B3-0F19-4C35-8228-A079E6EF30F9}" type="presOf" srcId="{634FFDE5-2C41-4F44-AC52-1AACF6117C71}" destId="{14D4ADCE-0E29-4DE6-AF2C-5356C95F856D}" srcOrd="0" destOrd="0" presId="urn:microsoft.com/office/officeart/2005/8/layout/hierarchy1"/>
    <dgm:cxn modelId="{3EA74440-569F-428F-9152-C51804ABBF8E}" type="presOf" srcId="{0CF52922-EB39-4317-8EE3-47EB8540AA07}" destId="{30864FF4-6B69-4262-B0B6-64BE34B233F9}" srcOrd="0" destOrd="0" presId="urn:microsoft.com/office/officeart/2005/8/layout/hierarchy1"/>
    <dgm:cxn modelId="{E13203F7-6816-431F-87E8-E2B400E14866}" type="presOf" srcId="{0F83059D-CE3E-43D1-B4CD-957B7DA38F79}" destId="{FEC573D4-E410-43E5-8F60-2F92299E0EB6}" srcOrd="0" destOrd="0" presId="urn:microsoft.com/office/officeart/2005/8/layout/hierarchy1"/>
    <dgm:cxn modelId="{F748FFF5-D82D-484B-A54E-0888ABBFDB9F}" type="presOf" srcId="{4330607C-B56A-4137-B3B4-099515D55E98}" destId="{5500B67D-FF4B-4792-ACE2-69D28078AE49}" srcOrd="0" destOrd="0" presId="urn:microsoft.com/office/officeart/2005/8/layout/hierarchy1"/>
    <dgm:cxn modelId="{2FA49E99-014B-40A2-B51C-5F98FBCA3F92}" type="presOf" srcId="{57939DD2-F647-4FDD-8635-6E9DDFB6F21E}" destId="{9A779ECE-B58F-4174-A604-E71180FA8FEC}" srcOrd="0" destOrd="0" presId="urn:microsoft.com/office/officeart/2005/8/layout/hierarchy1"/>
    <dgm:cxn modelId="{5269B7BB-44B4-4336-86F6-D14543BEE38B}" type="presOf" srcId="{9E097BBF-A8E1-464F-BE5D-4FA5A72C9244}" destId="{392081E6-614D-4A50-A88B-58AC8EAC5373}" srcOrd="0" destOrd="0" presId="urn:microsoft.com/office/officeart/2005/8/layout/hierarchy1"/>
    <dgm:cxn modelId="{E8689251-A435-44E0-A73D-42E57D9A688E}" type="presOf" srcId="{87A1148C-F78A-446B-ADDC-43F46141F563}" destId="{6623DF37-F958-48CC-B592-49B2B1737978}" srcOrd="0" destOrd="0" presId="urn:microsoft.com/office/officeart/2005/8/layout/hierarchy1"/>
    <dgm:cxn modelId="{DA56F83E-E5FA-4E0A-9499-1F278B50643D}" srcId="{662F9A6D-C58F-4689-BB3F-8EDCBFC8586D}" destId="{0983CE84-AF46-4D8F-939B-91AACBDD8308}" srcOrd="3" destOrd="0" parTransId="{0F83059D-CE3E-43D1-B4CD-957B7DA38F79}" sibTransId="{7256E3C8-0FBC-480C-86B2-A4B159535B80}"/>
    <dgm:cxn modelId="{644778B8-25BF-49E2-AF09-3B5BBCFC9E1C}" srcId="{BE571211-C1C7-46F0-8AE6-9725FD6B0FF5}" destId="{2E8106FC-C938-4B5F-8043-066C19A510EE}" srcOrd="0" destOrd="0" parTransId="{1412A728-2B97-4666-BFA0-CDEDC78B4C0D}" sibTransId="{36C00391-A948-48C2-99C6-704593FEF847}"/>
    <dgm:cxn modelId="{8C21F21B-0BCA-4679-AB99-E92A2E339E39}" type="presOf" srcId="{1412A728-2B97-4666-BFA0-CDEDC78B4C0D}" destId="{ABE2D9B8-F0B7-443C-9C90-3D0A9DDF5BE5}" srcOrd="0" destOrd="0" presId="urn:microsoft.com/office/officeart/2005/8/layout/hierarchy1"/>
    <dgm:cxn modelId="{D231A2C7-6E69-47FC-84BF-62CBF9C30932}" srcId="{57939DD2-F647-4FDD-8635-6E9DDFB6F21E}" destId="{E0439E62-78C5-4DEB-8D07-D985F26FFA7F}" srcOrd="0" destOrd="0" parTransId="{6C76E86E-CE83-46E0-AE5B-6800F6B76636}" sibTransId="{B87A0236-9EB3-416C-AC1D-56E93C26ABC0}"/>
    <dgm:cxn modelId="{7096F5A9-B9D9-491D-936F-E178DBE51A6D}" srcId="{9E097BBF-A8E1-464F-BE5D-4FA5A72C9244}" destId="{BB9FDA21-CA3A-43E3-92BE-F1F5403172AB}" srcOrd="0" destOrd="0" parTransId="{43D93266-9741-4CDF-8B78-C5ED179804A8}" sibTransId="{1BBFD593-984D-4C9F-8181-7E98684A5D15}"/>
    <dgm:cxn modelId="{DF56ACC0-8FCA-4B4F-B887-81EA71568A28}" srcId="{60AA088A-8CCF-4825-9FF0-0D25F887A5A1}" destId="{9E097BBF-A8E1-464F-BE5D-4FA5A72C9244}" srcOrd="0" destOrd="0" parTransId="{A51D8564-A24C-4910-99D8-194D8CE2E574}" sibTransId="{350E23B0-84A4-4256-BF8F-16620F130C76}"/>
    <dgm:cxn modelId="{6C3C1581-9270-4C38-A0A6-A992CFEDA97F}" type="presParOf" srcId="{6623DF37-F958-48CC-B592-49B2B1737978}" destId="{8716F6FF-4EC2-4845-AC19-884BCF0AB52C}" srcOrd="0" destOrd="0" presId="urn:microsoft.com/office/officeart/2005/8/layout/hierarchy1"/>
    <dgm:cxn modelId="{A2CB80E9-B782-423E-ABFD-CB74A9FA926D}" type="presParOf" srcId="{8716F6FF-4EC2-4845-AC19-884BCF0AB52C}" destId="{3F2D5870-B78E-4E79-A8E0-8AF07BD28C30}" srcOrd="0" destOrd="0" presId="urn:microsoft.com/office/officeart/2005/8/layout/hierarchy1"/>
    <dgm:cxn modelId="{AA4EF6C9-9453-4E2B-9C35-F58BDD48EF79}" type="presParOf" srcId="{3F2D5870-B78E-4E79-A8E0-8AF07BD28C30}" destId="{315FF0E7-1076-412C-9ECA-C3133087EA46}" srcOrd="0" destOrd="0" presId="urn:microsoft.com/office/officeart/2005/8/layout/hierarchy1"/>
    <dgm:cxn modelId="{1B8D8773-CF2F-4271-BC06-B70A8DC8BC19}" type="presParOf" srcId="{3F2D5870-B78E-4E79-A8E0-8AF07BD28C30}" destId="{1B3D1AE8-B3C3-4B67-BE9D-AB4FD3CACB9A}" srcOrd="1" destOrd="0" presId="urn:microsoft.com/office/officeart/2005/8/layout/hierarchy1"/>
    <dgm:cxn modelId="{33AC9606-8CBD-4D1A-9D56-6B91725F5E89}" type="presParOf" srcId="{8716F6FF-4EC2-4845-AC19-884BCF0AB52C}" destId="{2822F9FF-8B9A-4401-AAA1-6983D0291C42}" srcOrd="1" destOrd="0" presId="urn:microsoft.com/office/officeart/2005/8/layout/hierarchy1"/>
    <dgm:cxn modelId="{4184FA5E-E4F2-482E-ADDB-FB6DCBEE5279}" type="presParOf" srcId="{2822F9FF-8B9A-4401-AAA1-6983D0291C42}" destId="{8B444E24-C5E6-46CE-87F4-42B087E79AB9}" srcOrd="0" destOrd="0" presId="urn:microsoft.com/office/officeart/2005/8/layout/hierarchy1"/>
    <dgm:cxn modelId="{88AAF5E8-06E3-4B04-B60B-FC01C7565DBB}" type="presParOf" srcId="{2822F9FF-8B9A-4401-AAA1-6983D0291C42}" destId="{E7DDBED9-9805-4A87-8381-CF2B6FD6CEBF}" srcOrd="1" destOrd="0" presId="urn:microsoft.com/office/officeart/2005/8/layout/hierarchy1"/>
    <dgm:cxn modelId="{5C4C9810-03BC-44FA-9086-85D86A6CB81F}" type="presParOf" srcId="{E7DDBED9-9805-4A87-8381-CF2B6FD6CEBF}" destId="{E42EFDA4-E536-495A-8CFE-FC00F2280A0A}" srcOrd="0" destOrd="0" presId="urn:microsoft.com/office/officeart/2005/8/layout/hierarchy1"/>
    <dgm:cxn modelId="{240CD089-E948-4CE6-84D3-63F1174D11D3}" type="presParOf" srcId="{E42EFDA4-E536-495A-8CFE-FC00F2280A0A}" destId="{DC9632FF-0C0F-4C66-98A5-DD96201896B2}" srcOrd="0" destOrd="0" presId="urn:microsoft.com/office/officeart/2005/8/layout/hierarchy1"/>
    <dgm:cxn modelId="{2468BDDE-8D37-4F79-9EBC-735B7125C48F}" type="presParOf" srcId="{E42EFDA4-E536-495A-8CFE-FC00F2280A0A}" destId="{B157C1EC-8495-4941-A638-084A2D176354}" srcOrd="1" destOrd="0" presId="urn:microsoft.com/office/officeart/2005/8/layout/hierarchy1"/>
    <dgm:cxn modelId="{DB11EAA1-2F9C-4021-9670-6A263DB52B48}" type="presParOf" srcId="{E7DDBED9-9805-4A87-8381-CF2B6FD6CEBF}" destId="{1DFCFCA3-8170-45F2-813E-26C5FC247218}" srcOrd="1" destOrd="0" presId="urn:microsoft.com/office/officeart/2005/8/layout/hierarchy1"/>
    <dgm:cxn modelId="{EFC99C12-B45D-4F1C-9E87-BED9979E96BF}" type="presParOf" srcId="{1DFCFCA3-8170-45F2-813E-26C5FC247218}" destId="{046D8B08-76BD-4468-9B87-C95D9C551C7F}" srcOrd="0" destOrd="0" presId="urn:microsoft.com/office/officeart/2005/8/layout/hierarchy1"/>
    <dgm:cxn modelId="{CC482CE0-F9D5-400E-929F-145C35DE5D1B}" type="presParOf" srcId="{1DFCFCA3-8170-45F2-813E-26C5FC247218}" destId="{CD0C5F28-D9D4-4C3F-BF5F-10845F844F22}" srcOrd="1" destOrd="0" presId="urn:microsoft.com/office/officeart/2005/8/layout/hierarchy1"/>
    <dgm:cxn modelId="{AB5492F2-E3C9-4639-B1EF-CCCDB00272CB}" type="presParOf" srcId="{CD0C5F28-D9D4-4C3F-BF5F-10845F844F22}" destId="{018D5603-B034-4857-8DE4-31F261B0F1FA}" srcOrd="0" destOrd="0" presId="urn:microsoft.com/office/officeart/2005/8/layout/hierarchy1"/>
    <dgm:cxn modelId="{AF7CA75C-7053-4321-BE87-18719D1E5844}" type="presParOf" srcId="{018D5603-B034-4857-8DE4-31F261B0F1FA}" destId="{21E00882-E326-44BD-8875-388E52A7E6F7}" srcOrd="0" destOrd="0" presId="urn:microsoft.com/office/officeart/2005/8/layout/hierarchy1"/>
    <dgm:cxn modelId="{BD0D9609-7A1C-4BA4-B6C9-D930EB6DC570}" type="presParOf" srcId="{018D5603-B034-4857-8DE4-31F261B0F1FA}" destId="{392081E6-614D-4A50-A88B-58AC8EAC5373}" srcOrd="1" destOrd="0" presId="urn:microsoft.com/office/officeart/2005/8/layout/hierarchy1"/>
    <dgm:cxn modelId="{17F4E54C-92ED-4153-B497-9DC714B37D90}" type="presParOf" srcId="{CD0C5F28-D9D4-4C3F-BF5F-10845F844F22}" destId="{9009B61B-2D9F-408C-85DE-4CA405306777}" srcOrd="1" destOrd="0" presId="urn:microsoft.com/office/officeart/2005/8/layout/hierarchy1"/>
    <dgm:cxn modelId="{D22B07D0-94D3-4F80-9CCE-D05CAB1F75E6}" type="presParOf" srcId="{9009B61B-2D9F-408C-85DE-4CA405306777}" destId="{5B7EEC37-8055-439C-B34B-2F12D22F45B6}" srcOrd="0" destOrd="0" presId="urn:microsoft.com/office/officeart/2005/8/layout/hierarchy1"/>
    <dgm:cxn modelId="{F8D2EF5B-92CC-4B19-A16D-8472A586C543}" type="presParOf" srcId="{9009B61B-2D9F-408C-85DE-4CA405306777}" destId="{52C2C6C8-C643-419A-9421-A1DF3D7214D3}" srcOrd="1" destOrd="0" presId="urn:microsoft.com/office/officeart/2005/8/layout/hierarchy1"/>
    <dgm:cxn modelId="{2414273D-166F-4EFB-9B55-80CE74992A7A}" type="presParOf" srcId="{52C2C6C8-C643-419A-9421-A1DF3D7214D3}" destId="{463EC36D-4931-4274-9C64-85016E8B57D8}" srcOrd="0" destOrd="0" presId="urn:microsoft.com/office/officeart/2005/8/layout/hierarchy1"/>
    <dgm:cxn modelId="{BA5D2356-BB84-46D6-A16F-AA7FE9122428}" type="presParOf" srcId="{463EC36D-4931-4274-9C64-85016E8B57D8}" destId="{A65466B2-B61D-4651-926E-40C08E45EE48}" srcOrd="0" destOrd="0" presId="urn:microsoft.com/office/officeart/2005/8/layout/hierarchy1"/>
    <dgm:cxn modelId="{F1578133-D3C5-4186-B57D-09CF7F263B27}" type="presParOf" srcId="{463EC36D-4931-4274-9C64-85016E8B57D8}" destId="{BDDD1E6D-E969-4956-A716-0628D27F70A7}" srcOrd="1" destOrd="0" presId="urn:microsoft.com/office/officeart/2005/8/layout/hierarchy1"/>
    <dgm:cxn modelId="{88EDDE02-20BB-46F0-A66A-607702BF3962}" type="presParOf" srcId="{52C2C6C8-C643-419A-9421-A1DF3D7214D3}" destId="{E6CBD784-BDD0-49CB-80B4-E6C37222EDFB}" srcOrd="1" destOrd="0" presId="urn:microsoft.com/office/officeart/2005/8/layout/hierarchy1"/>
    <dgm:cxn modelId="{3F150403-8C4F-4944-9E1A-DF4181BDB222}" type="presParOf" srcId="{E6CBD784-BDD0-49CB-80B4-E6C37222EDFB}" destId="{409A55C8-884B-4537-8465-BEBB63D4E6B6}" srcOrd="0" destOrd="0" presId="urn:microsoft.com/office/officeart/2005/8/layout/hierarchy1"/>
    <dgm:cxn modelId="{93196CD3-2563-4EA4-BEFC-12990F9FFF71}" type="presParOf" srcId="{E6CBD784-BDD0-49CB-80B4-E6C37222EDFB}" destId="{BD0211B3-DA51-4AAF-B398-1D5BA64758C6}" srcOrd="1" destOrd="0" presId="urn:microsoft.com/office/officeart/2005/8/layout/hierarchy1"/>
    <dgm:cxn modelId="{B7884E77-3925-47FE-B641-8A5A75EE50D5}" type="presParOf" srcId="{BD0211B3-DA51-4AAF-B398-1D5BA64758C6}" destId="{31EF0FCF-39F1-44BD-A2AA-5FD21B72A009}" srcOrd="0" destOrd="0" presId="urn:microsoft.com/office/officeart/2005/8/layout/hierarchy1"/>
    <dgm:cxn modelId="{FB754860-4DCE-4BD3-96E0-F2C897E64979}" type="presParOf" srcId="{31EF0FCF-39F1-44BD-A2AA-5FD21B72A009}" destId="{5124FD94-37C5-4D3B-A995-10227D48BD0F}" srcOrd="0" destOrd="0" presId="urn:microsoft.com/office/officeart/2005/8/layout/hierarchy1"/>
    <dgm:cxn modelId="{B160CB51-EF32-4EC6-8EC7-241984ECC559}" type="presParOf" srcId="{31EF0FCF-39F1-44BD-A2AA-5FD21B72A009}" destId="{8D053826-C07A-45EC-A079-8181AE0C3F77}" srcOrd="1" destOrd="0" presId="urn:microsoft.com/office/officeart/2005/8/layout/hierarchy1"/>
    <dgm:cxn modelId="{C535347F-B590-4259-908F-455DE67AE7AC}" type="presParOf" srcId="{BD0211B3-DA51-4AAF-B398-1D5BA64758C6}" destId="{8E89A118-BD98-473A-8104-7AB25AC8AC96}" srcOrd="1" destOrd="0" presId="urn:microsoft.com/office/officeart/2005/8/layout/hierarchy1"/>
    <dgm:cxn modelId="{050C40D1-F83C-4290-85E9-6B76D3026A37}" type="presParOf" srcId="{2822F9FF-8B9A-4401-AAA1-6983D0291C42}" destId="{733135B4-91B1-44B3-B15F-E85FD44783E1}" srcOrd="2" destOrd="0" presId="urn:microsoft.com/office/officeart/2005/8/layout/hierarchy1"/>
    <dgm:cxn modelId="{E4CB3C7D-A9A2-4A7E-8DE5-CCE16EB30F1C}" type="presParOf" srcId="{2822F9FF-8B9A-4401-AAA1-6983D0291C42}" destId="{CAA47953-CEDE-4866-BB72-F8F0C22821B3}" srcOrd="3" destOrd="0" presId="urn:microsoft.com/office/officeart/2005/8/layout/hierarchy1"/>
    <dgm:cxn modelId="{A552D713-C607-43B3-B226-8726D02B8228}" type="presParOf" srcId="{CAA47953-CEDE-4866-BB72-F8F0C22821B3}" destId="{23308D53-41F9-4BEE-A5F5-3B4AF79B8E71}" srcOrd="0" destOrd="0" presId="urn:microsoft.com/office/officeart/2005/8/layout/hierarchy1"/>
    <dgm:cxn modelId="{5692AE50-D31B-4302-B36A-C36E9A8A6E6A}" type="presParOf" srcId="{23308D53-41F9-4BEE-A5F5-3B4AF79B8E71}" destId="{E7442BE7-B2BE-4619-8304-1DF3BBCE980C}" srcOrd="0" destOrd="0" presId="urn:microsoft.com/office/officeart/2005/8/layout/hierarchy1"/>
    <dgm:cxn modelId="{D990DC6D-5CBC-4319-A062-129F89C76E11}" type="presParOf" srcId="{23308D53-41F9-4BEE-A5F5-3B4AF79B8E71}" destId="{B1642132-44F6-474F-9FC3-8E076D37ADE6}" srcOrd="1" destOrd="0" presId="urn:microsoft.com/office/officeart/2005/8/layout/hierarchy1"/>
    <dgm:cxn modelId="{0DE55D38-E0AC-4B32-96BF-6D655FFB5964}" type="presParOf" srcId="{CAA47953-CEDE-4866-BB72-F8F0C22821B3}" destId="{80C679A1-5079-4BB3-8008-2BB4300183A1}" srcOrd="1" destOrd="0" presId="urn:microsoft.com/office/officeart/2005/8/layout/hierarchy1"/>
    <dgm:cxn modelId="{D41ECF34-B1EF-4E6B-AB91-A5EAAC0D3B82}" type="presParOf" srcId="{80C679A1-5079-4BB3-8008-2BB4300183A1}" destId="{5500B67D-FF4B-4792-ACE2-69D28078AE49}" srcOrd="0" destOrd="0" presId="urn:microsoft.com/office/officeart/2005/8/layout/hierarchy1"/>
    <dgm:cxn modelId="{C7913304-7560-4BA3-B47D-B6112341A755}" type="presParOf" srcId="{80C679A1-5079-4BB3-8008-2BB4300183A1}" destId="{4AA4981A-C9B5-4AC4-84A8-0C8B6363B4D8}" srcOrd="1" destOrd="0" presId="urn:microsoft.com/office/officeart/2005/8/layout/hierarchy1"/>
    <dgm:cxn modelId="{AE86382D-6E4D-4785-8AB7-6B872ED61484}" type="presParOf" srcId="{4AA4981A-C9B5-4AC4-84A8-0C8B6363B4D8}" destId="{BEDD62D6-0C26-4FFF-9772-D29A6C69C594}" srcOrd="0" destOrd="0" presId="urn:microsoft.com/office/officeart/2005/8/layout/hierarchy1"/>
    <dgm:cxn modelId="{ECB6C666-2B4B-46EB-BDB5-C9396D8525BE}" type="presParOf" srcId="{BEDD62D6-0C26-4FFF-9772-D29A6C69C594}" destId="{9297120C-9CA5-45E5-90AD-3AB09E8614C8}" srcOrd="0" destOrd="0" presId="urn:microsoft.com/office/officeart/2005/8/layout/hierarchy1"/>
    <dgm:cxn modelId="{56E76814-A901-4844-92A5-CD5F6EEFB600}" type="presParOf" srcId="{BEDD62D6-0C26-4FFF-9772-D29A6C69C594}" destId="{9A779ECE-B58F-4174-A604-E71180FA8FEC}" srcOrd="1" destOrd="0" presId="urn:microsoft.com/office/officeart/2005/8/layout/hierarchy1"/>
    <dgm:cxn modelId="{8D94AD06-AF96-40A9-944E-EB4652F5811D}" type="presParOf" srcId="{4AA4981A-C9B5-4AC4-84A8-0C8B6363B4D8}" destId="{866F2F3D-67F8-4667-B226-40FAF08C841A}" srcOrd="1" destOrd="0" presId="urn:microsoft.com/office/officeart/2005/8/layout/hierarchy1"/>
    <dgm:cxn modelId="{79F96E56-7B94-49D1-8B77-32E8E0D554CD}" type="presParOf" srcId="{866F2F3D-67F8-4667-B226-40FAF08C841A}" destId="{C0C2BF8D-B830-47AB-90ED-A9FA9DEB735D}" srcOrd="0" destOrd="0" presId="urn:microsoft.com/office/officeart/2005/8/layout/hierarchy1"/>
    <dgm:cxn modelId="{3A08E5D0-4BA3-4983-9557-514A258A5487}" type="presParOf" srcId="{866F2F3D-67F8-4667-B226-40FAF08C841A}" destId="{18CE708E-099E-429A-83B9-67294EFF156D}" srcOrd="1" destOrd="0" presId="urn:microsoft.com/office/officeart/2005/8/layout/hierarchy1"/>
    <dgm:cxn modelId="{AA3FCF76-81F9-41A5-A87B-B50C2EB74D60}" type="presParOf" srcId="{18CE708E-099E-429A-83B9-67294EFF156D}" destId="{E1032FB3-16C0-4E7A-AB2A-A395855FE8B1}" srcOrd="0" destOrd="0" presId="urn:microsoft.com/office/officeart/2005/8/layout/hierarchy1"/>
    <dgm:cxn modelId="{6B193D5B-607C-4120-8A72-7227EC1C8392}" type="presParOf" srcId="{E1032FB3-16C0-4E7A-AB2A-A395855FE8B1}" destId="{BC0ECA2E-5EA6-421F-82C7-98F0A4B38491}" srcOrd="0" destOrd="0" presId="urn:microsoft.com/office/officeart/2005/8/layout/hierarchy1"/>
    <dgm:cxn modelId="{EB8400F8-F7BD-4C27-B672-6DCB563B08DC}" type="presParOf" srcId="{E1032FB3-16C0-4E7A-AB2A-A395855FE8B1}" destId="{4637CEBB-2A7B-461F-AF8C-7B42D2AA4F5E}" srcOrd="1" destOrd="0" presId="urn:microsoft.com/office/officeart/2005/8/layout/hierarchy1"/>
    <dgm:cxn modelId="{FE140E74-DEF2-42DF-9184-C174FC17A3ED}" type="presParOf" srcId="{18CE708E-099E-429A-83B9-67294EFF156D}" destId="{8AF4A89B-9449-4B65-9D7B-4616C4F63B0E}" srcOrd="1" destOrd="0" presId="urn:microsoft.com/office/officeart/2005/8/layout/hierarchy1"/>
    <dgm:cxn modelId="{1CF3D781-855F-4888-8DC5-57A539EC0728}" type="presParOf" srcId="{2822F9FF-8B9A-4401-AAA1-6983D0291C42}" destId="{14D4ADCE-0E29-4DE6-AF2C-5356C95F856D}" srcOrd="4" destOrd="0" presId="urn:microsoft.com/office/officeart/2005/8/layout/hierarchy1"/>
    <dgm:cxn modelId="{DAE824D5-CBC9-430A-B73D-756CC7325A6F}" type="presParOf" srcId="{2822F9FF-8B9A-4401-AAA1-6983D0291C42}" destId="{DC1236E6-20A5-4FA4-9395-5B05E98C4956}" srcOrd="5" destOrd="0" presId="urn:microsoft.com/office/officeart/2005/8/layout/hierarchy1"/>
    <dgm:cxn modelId="{9D012136-4857-4955-ADB4-ED9195055397}" type="presParOf" srcId="{DC1236E6-20A5-4FA4-9395-5B05E98C4956}" destId="{6609DDC0-A950-4FBE-852F-230378DA75D1}" srcOrd="0" destOrd="0" presId="urn:microsoft.com/office/officeart/2005/8/layout/hierarchy1"/>
    <dgm:cxn modelId="{049997BE-8538-4E41-B320-9C97A8F5719A}" type="presParOf" srcId="{6609DDC0-A950-4FBE-852F-230378DA75D1}" destId="{C873F780-D185-4CF8-AF46-F49108851A49}" srcOrd="0" destOrd="0" presId="urn:microsoft.com/office/officeart/2005/8/layout/hierarchy1"/>
    <dgm:cxn modelId="{A82E2C86-4879-4C9F-BEF6-561A6E72BE95}" type="presParOf" srcId="{6609DDC0-A950-4FBE-852F-230378DA75D1}" destId="{AFBB3178-9A0A-40BA-91CD-B7D63DB00BAC}" srcOrd="1" destOrd="0" presId="urn:microsoft.com/office/officeart/2005/8/layout/hierarchy1"/>
    <dgm:cxn modelId="{565F9C43-4B89-48D1-BDAE-64C16386FE3B}" type="presParOf" srcId="{DC1236E6-20A5-4FA4-9395-5B05E98C4956}" destId="{B68C6FF3-3729-48F0-B9D4-604593F5FE7C}" srcOrd="1" destOrd="0" presId="urn:microsoft.com/office/officeart/2005/8/layout/hierarchy1"/>
    <dgm:cxn modelId="{C42F8F1C-8C81-458C-849E-FB1320969256}" type="presParOf" srcId="{B68C6FF3-3729-48F0-B9D4-604593F5FE7C}" destId="{9F786D90-CB1B-416A-81A0-4A10D0728FB7}" srcOrd="0" destOrd="0" presId="urn:microsoft.com/office/officeart/2005/8/layout/hierarchy1"/>
    <dgm:cxn modelId="{7BEDFEDC-9FF9-4497-A912-C5DFD4BD3A15}" type="presParOf" srcId="{B68C6FF3-3729-48F0-B9D4-604593F5FE7C}" destId="{C3135090-3E72-4C4B-8579-D1199B4A40F5}" srcOrd="1" destOrd="0" presId="urn:microsoft.com/office/officeart/2005/8/layout/hierarchy1"/>
    <dgm:cxn modelId="{678C9875-A081-4685-B1FA-71404B867782}" type="presParOf" srcId="{C3135090-3E72-4C4B-8579-D1199B4A40F5}" destId="{8D1D811D-A7F4-4AAA-A1D7-DB5B8F316189}" srcOrd="0" destOrd="0" presId="urn:microsoft.com/office/officeart/2005/8/layout/hierarchy1"/>
    <dgm:cxn modelId="{29011EBA-E5BD-45A0-8AA5-4A2207BF7FEA}" type="presParOf" srcId="{8D1D811D-A7F4-4AAA-A1D7-DB5B8F316189}" destId="{92C39E4B-4034-49B4-B09A-CAAE74E348DC}" srcOrd="0" destOrd="0" presId="urn:microsoft.com/office/officeart/2005/8/layout/hierarchy1"/>
    <dgm:cxn modelId="{F032A266-8630-494A-A0E0-A3C0FC46F56A}" type="presParOf" srcId="{8D1D811D-A7F4-4AAA-A1D7-DB5B8F316189}" destId="{0E519210-35A0-449C-939C-BAFD0813377F}" srcOrd="1" destOrd="0" presId="urn:microsoft.com/office/officeart/2005/8/layout/hierarchy1"/>
    <dgm:cxn modelId="{BB4994FD-DF9D-4B9E-B8B5-AF9ABA8BF21E}" type="presParOf" srcId="{C3135090-3E72-4C4B-8579-D1199B4A40F5}" destId="{9365988D-1772-4170-8EC5-78682F925D2E}" srcOrd="1" destOrd="0" presId="urn:microsoft.com/office/officeart/2005/8/layout/hierarchy1"/>
    <dgm:cxn modelId="{F2FA7E96-8F16-4F88-8120-9BCC92ECA5BA}" type="presParOf" srcId="{9365988D-1772-4170-8EC5-78682F925D2E}" destId="{ABE2D9B8-F0B7-443C-9C90-3D0A9DDF5BE5}" srcOrd="0" destOrd="0" presId="urn:microsoft.com/office/officeart/2005/8/layout/hierarchy1"/>
    <dgm:cxn modelId="{CD8D0586-45BA-46E1-B2D1-9F440F2E0240}" type="presParOf" srcId="{9365988D-1772-4170-8EC5-78682F925D2E}" destId="{69E6ACC9-B1E3-4B82-A93D-897DC9948D87}" srcOrd="1" destOrd="0" presId="urn:microsoft.com/office/officeart/2005/8/layout/hierarchy1"/>
    <dgm:cxn modelId="{D6E4D746-3682-44E3-9A8D-DF5749384606}" type="presParOf" srcId="{69E6ACC9-B1E3-4B82-A93D-897DC9948D87}" destId="{43C2BD95-1AA7-4815-8246-0AFE06ED2C71}" srcOrd="0" destOrd="0" presId="urn:microsoft.com/office/officeart/2005/8/layout/hierarchy1"/>
    <dgm:cxn modelId="{312A44A3-4817-4770-BBAA-6BB2EB430318}" type="presParOf" srcId="{43C2BD95-1AA7-4815-8246-0AFE06ED2C71}" destId="{FF05E448-FB39-42C7-B7B7-95810598ECC2}" srcOrd="0" destOrd="0" presId="urn:microsoft.com/office/officeart/2005/8/layout/hierarchy1"/>
    <dgm:cxn modelId="{2E673525-26DA-4581-AAA0-948B09DA9A26}" type="presParOf" srcId="{43C2BD95-1AA7-4815-8246-0AFE06ED2C71}" destId="{5A007434-9374-45F5-9ECC-8DA25B3D1F02}" srcOrd="1" destOrd="0" presId="urn:microsoft.com/office/officeart/2005/8/layout/hierarchy1"/>
    <dgm:cxn modelId="{A0AD0B45-B1DD-4D28-B8C4-AA69C71225B0}" type="presParOf" srcId="{69E6ACC9-B1E3-4B82-A93D-897DC9948D87}" destId="{93BB2103-C32F-4BFF-86C1-4C599DEEF48C}" srcOrd="1" destOrd="0" presId="urn:microsoft.com/office/officeart/2005/8/layout/hierarchy1"/>
    <dgm:cxn modelId="{CFED6D17-D7C5-485B-B86F-B15A435C92E3}" type="presParOf" srcId="{2822F9FF-8B9A-4401-AAA1-6983D0291C42}" destId="{FEC573D4-E410-43E5-8F60-2F92299E0EB6}" srcOrd="6" destOrd="0" presId="urn:microsoft.com/office/officeart/2005/8/layout/hierarchy1"/>
    <dgm:cxn modelId="{577619BA-AF6C-4C15-92F3-6540BD18250B}" type="presParOf" srcId="{2822F9FF-8B9A-4401-AAA1-6983D0291C42}" destId="{EE835BA1-97C6-4E07-BA32-371A6772F0DD}" srcOrd="7" destOrd="0" presId="urn:microsoft.com/office/officeart/2005/8/layout/hierarchy1"/>
    <dgm:cxn modelId="{E034E70E-A2A1-47BE-A005-233F31EA1D3B}" type="presParOf" srcId="{EE835BA1-97C6-4E07-BA32-371A6772F0DD}" destId="{E2E44F2A-ACA9-4302-A504-583A50550C30}" srcOrd="0" destOrd="0" presId="urn:microsoft.com/office/officeart/2005/8/layout/hierarchy1"/>
    <dgm:cxn modelId="{BC32723D-25DE-4FD7-85D8-A4F4C57D359A}" type="presParOf" srcId="{E2E44F2A-ACA9-4302-A504-583A50550C30}" destId="{799E0BDE-75D2-444F-887F-BBBDEE0997B2}" srcOrd="0" destOrd="0" presId="urn:microsoft.com/office/officeart/2005/8/layout/hierarchy1"/>
    <dgm:cxn modelId="{CB1144BC-7DF6-4E66-8D1B-7C57F96DC7B7}" type="presParOf" srcId="{E2E44F2A-ACA9-4302-A504-583A50550C30}" destId="{15652C41-E64D-4455-99B7-7D87931AAFE7}" srcOrd="1" destOrd="0" presId="urn:microsoft.com/office/officeart/2005/8/layout/hierarchy1"/>
    <dgm:cxn modelId="{45C01FC4-E62C-4933-A323-AB351305F06B}" type="presParOf" srcId="{EE835BA1-97C6-4E07-BA32-371A6772F0DD}" destId="{2AB81829-FD25-4A9F-845E-7076115CBAC1}" srcOrd="1" destOrd="0" presId="urn:microsoft.com/office/officeart/2005/8/layout/hierarchy1"/>
    <dgm:cxn modelId="{775E3F65-5034-4C3C-BACD-06E44E36EE56}" type="presParOf" srcId="{2AB81829-FD25-4A9F-845E-7076115CBAC1}" destId="{C94D3A5B-26CB-42FD-B851-506155B32CA9}" srcOrd="0" destOrd="0" presId="urn:microsoft.com/office/officeart/2005/8/layout/hierarchy1"/>
    <dgm:cxn modelId="{784E07CF-344D-40B5-90F5-2E42A06E374A}" type="presParOf" srcId="{2AB81829-FD25-4A9F-845E-7076115CBAC1}" destId="{EA54A9F0-CA47-46C0-B642-06D0AFC83B40}" srcOrd="1" destOrd="0" presId="urn:microsoft.com/office/officeart/2005/8/layout/hierarchy1"/>
    <dgm:cxn modelId="{0A7E7EC5-AF97-4E54-A308-83A222BA8C67}" type="presParOf" srcId="{EA54A9F0-CA47-46C0-B642-06D0AFC83B40}" destId="{A6C36CB8-1AAE-4996-BDCC-B406E1AB3982}" srcOrd="0" destOrd="0" presId="urn:microsoft.com/office/officeart/2005/8/layout/hierarchy1"/>
    <dgm:cxn modelId="{9CD1F6CF-2014-40B8-9118-0A8EB995BCDB}" type="presParOf" srcId="{A6C36CB8-1AAE-4996-BDCC-B406E1AB3982}" destId="{8D2CA174-ECDC-418A-A737-0C214DE9992B}" srcOrd="0" destOrd="0" presId="urn:microsoft.com/office/officeart/2005/8/layout/hierarchy1"/>
    <dgm:cxn modelId="{7EAE0E9A-F871-4DEF-9256-7DD8000F4EA9}" type="presParOf" srcId="{A6C36CB8-1AAE-4996-BDCC-B406E1AB3982}" destId="{30864FF4-6B69-4262-B0B6-64BE34B233F9}" srcOrd="1" destOrd="0" presId="urn:microsoft.com/office/officeart/2005/8/layout/hierarchy1"/>
    <dgm:cxn modelId="{BB027FE7-4976-4B01-8DE4-85BBECD68A68}" type="presParOf" srcId="{EA54A9F0-CA47-46C0-B642-06D0AFC83B40}" destId="{42558F24-93ED-4BA3-9EA7-F8B616F183D0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9144000" cy="1357322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00625"/>
            <a:ext cx="435771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ЖКХ-1-16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Щербан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Максим Олегович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Калоев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Дзибоевич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28662" y="2428868"/>
            <a:ext cx="792961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Санитарно – техническая арматура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Дуговая сварка металла. Техническая карта дуговой сварки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Устройство опалубки деревянных конструкций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Технология ремонта светильников, испытание, сдача после ремонта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643174" y="714356"/>
            <a:ext cx="403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08.01.10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85794"/>
            <a:ext cx="8501090" cy="4891299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929066"/>
            <a:ext cx="6924675" cy="2762250"/>
          </a:xfrm>
          <a:prstGeom prst="rect">
            <a:avLst/>
          </a:prstGeom>
        </p:spPr>
      </p:pic>
      <p:pic>
        <p:nvPicPr>
          <p:cNvPr id="3" name="Рисунок 2" descr="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42852"/>
            <a:ext cx="4229100" cy="3571875"/>
          </a:xfrm>
          <a:prstGeom prst="rect">
            <a:avLst/>
          </a:prstGeom>
        </p:spPr>
      </p:pic>
      <p:pic>
        <p:nvPicPr>
          <p:cNvPr id="4" name="Рисунок 3" descr="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142852"/>
            <a:ext cx="3543304" cy="35719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III. УСТРОЙСТВО ОПАЛУБКИ ДЕРЕВЯННЫХ КОНСТРУКЦИЙ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Documents and Settings\Гость\Рабочий стол\1.Щербан ЖКХ защита ВКР\скачанные файлы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3500462" cy="2714644"/>
          </a:xfrm>
          <a:prstGeom prst="rect">
            <a:avLst/>
          </a:prstGeom>
          <a:noFill/>
        </p:spPr>
      </p:pic>
      <p:pic>
        <p:nvPicPr>
          <p:cNvPr id="64515" name="Picture 3" descr="C:\Documents and Settings\Гость\Рабочий стол\1.Щербан ЖКХ защита ВКР\скачанные файлы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85728"/>
            <a:ext cx="4000528" cy="2857520"/>
          </a:xfrm>
          <a:prstGeom prst="rect">
            <a:avLst/>
          </a:prstGeom>
          <a:noFill/>
        </p:spPr>
      </p:pic>
      <p:pic>
        <p:nvPicPr>
          <p:cNvPr id="64516" name="Picture 4" descr="C:\Documents and Settings\Гость\Рабочий стол\1.Щербан ЖКХ защита ВКР\images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00438"/>
            <a:ext cx="3714776" cy="2928958"/>
          </a:xfrm>
          <a:prstGeom prst="rect">
            <a:avLst/>
          </a:prstGeom>
          <a:noFill/>
        </p:spPr>
      </p:pic>
      <p:pic>
        <p:nvPicPr>
          <p:cNvPr id="64517" name="Picture 5" descr="C:\Documents and Settings\Гость\Рабочий стол\1.Щербан ЖКХ защита ВКР\скачанные файлы (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571876"/>
            <a:ext cx="4286280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ачанные файлы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928670"/>
            <a:ext cx="3946950" cy="4643470"/>
          </a:xfrm>
          <a:prstGeom prst="rect">
            <a:avLst/>
          </a:prstGeom>
        </p:spPr>
      </p:pic>
      <p:pic>
        <p:nvPicPr>
          <p:cNvPr id="5" name="Рисунок 4" descr="скачанные файлы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939453"/>
            <a:ext cx="4357718" cy="4275497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785818"/>
          </a:xfrm>
        </p:spPr>
        <p:txBody>
          <a:bodyPr>
            <a:noAutofit/>
          </a:bodyPr>
          <a:lstStyle/>
          <a:p>
            <a:pPr marL="0" indent="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Деревянная опалубка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928670"/>
            <a:ext cx="8286808" cy="550072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Достоинства опалубки из досок — небольшая масса при достаточной прочности, малая тепло- и электропроводность, несложность изготовления, доступность материалов. Недостатки дощатой опалубки — малая оборачиваемость, значительный расход древесины, несовершенство сборки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Администратор\Desktop\image_2_1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2285992"/>
            <a:ext cx="342902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5657671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Рисунок 1. Щитовая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объемно-переставнная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инвентарная опалубка а — щит; б — схватки; 1 — стальной каркас; 2 — торцовая обойма; 3 — доски палубы; 4 — отверстия для соединения щитов; 5 — отверстие для пропуска стяжки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IV. ТЕХНОЛОГИЯ РЕМОНТА СВЕТИЛЬНИКОВ, ИСПЫТАНИЕ, СДАЧА ПОСЛЕ РЕМОНТА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64374"/>
            <a:ext cx="8715436" cy="640789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8643998" cy="6500858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475" y="1000109"/>
            <a:ext cx="8686800" cy="3131802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Уважаемые члены Государственной Экзаменационной Комиссии!</a:t>
            </a:r>
            <a:b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none" dirty="0" smtClean="0">
                <a:ln w="50800"/>
                <a:solidFill>
                  <a:srgbClr val="57DFFF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cap="none" dirty="0">
              <a:ln w="50800"/>
              <a:solidFill>
                <a:srgbClr val="57DF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I. САНИТАРНО – ТЕХНИЧЕСКАЯ АРМАТУРА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28596" y="428604"/>
          <a:ext cx="8358246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по запросу санитарно техническая арматур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Картинки по запросу санитарно техническая арматур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Documents and Settings\Гость\Рабочий стол\1.Щербан ЖКХ защита ВКР\скачанные файл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2619375" cy="1928826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84" y="571480"/>
            <a:ext cx="3071834" cy="20002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54" y="3714752"/>
            <a:ext cx="2419350" cy="188595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57158" y="2643182"/>
            <a:ext cx="2615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КРАН РЕГУЛИРУЮЩИЙ ПРОХОДНОЙ ШАРОВОЙ</a:t>
            </a:r>
          </a:p>
          <a:p>
            <a:endParaRPr lang="ru-RU" dirty="0"/>
          </a:p>
        </p:txBody>
      </p:sp>
      <p:pic>
        <p:nvPicPr>
          <p:cNvPr id="14" name="Рисунок 13" descr="2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868" y="857232"/>
            <a:ext cx="1905000" cy="1905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857884" y="2786058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Водоразборные краны</a:t>
            </a:r>
            <a:r>
              <a:rPr lang="en-US" sz="1200" b="1" dirty="0" smtClean="0"/>
              <a:t>,</a:t>
            </a:r>
            <a:r>
              <a:rPr lang="ru-RU" sz="1200" b="1" dirty="0" smtClean="0"/>
              <a:t>смесители</a:t>
            </a:r>
            <a:r>
              <a:rPr lang="en-US" sz="1200" b="1" dirty="0" smtClean="0"/>
              <a:t>,</a:t>
            </a:r>
            <a:r>
              <a:rPr lang="ru-RU" sz="1200" b="1" dirty="0" smtClean="0"/>
              <a:t>клапаны</a:t>
            </a:r>
            <a:endParaRPr lang="ru-RU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286116" y="5857892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Трубопроводная арматура для перекрытия потока</a:t>
            </a:r>
            <a:endParaRPr lang="ru-RU" sz="1200" b="1" dirty="0"/>
          </a:p>
        </p:txBody>
      </p:sp>
      <p:pic>
        <p:nvPicPr>
          <p:cNvPr id="19" name="Рисунок 18" descr="18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3714752"/>
            <a:ext cx="2857500" cy="214312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85720" y="6000768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Предохранительная арматура</a:t>
            </a:r>
            <a:endParaRPr lang="ru-RU" sz="1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571868" y="292893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Кран водоразборный настенный</a:t>
            </a:r>
          </a:p>
          <a:p>
            <a:pPr algn="ctr"/>
            <a:endParaRPr lang="ru-RU" sz="1200" b="1" dirty="0"/>
          </a:p>
        </p:txBody>
      </p:sp>
      <p:pic>
        <p:nvPicPr>
          <p:cNvPr id="23" name="Рисунок 22" descr="19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7884" y="3786190"/>
            <a:ext cx="2990850" cy="164307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011777" y="5731026"/>
            <a:ext cx="27860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Обратный клапан</a:t>
            </a:r>
            <a:endParaRPr lang="ru-RU" sz="12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lum bright="-10000" contras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7" y="415231"/>
            <a:ext cx="4643470" cy="567280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818" y="428604"/>
            <a:ext cx="3046556" cy="55007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00694" y="6000768"/>
            <a:ext cx="2643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Водоразборная колонка</a:t>
            </a:r>
            <a:endParaRPr lang="ru-RU" sz="12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0.jpg"/>
          <p:cNvPicPr>
            <a:picLocks noChangeAspect="1"/>
          </p:cNvPicPr>
          <p:nvPr/>
        </p:nvPicPr>
        <p:blipFill>
          <a:blip r:embed="rId2"/>
          <a:srcRect l="3226" t="4103" r="4839"/>
          <a:stretch>
            <a:fillRect/>
          </a:stretch>
        </p:blipFill>
        <p:spPr>
          <a:xfrm>
            <a:off x="4929190" y="3214686"/>
            <a:ext cx="4071966" cy="3339726"/>
          </a:xfrm>
          <a:prstGeom prst="rect">
            <a:avLst/>
          </a:prstGeom>
        </p:spPr>
      </p:pic>
      <p:pic>
        <p:nvPicPr>
          <p:cNvPr id="4" name="Рисунок 3" descr="img4.jpg"/>
          <p:cNvPicPr>
            <a:picLocks noChangeAspect="1"/>
          </p:cNvPicPr>
          <p:nvPr/>
        </p:nvPicPr>
        <p:blipFill>
          <a:blip r:embed="rId3"/>
          <a:srcRect l="6329" t="4688" r="6329" b="9375"/>
          <a:stretch>
            <a:fillRect/>
          </a:stretch>
        </p:blipFill>
        <p:spPr>
          <a:xfrm>
            <a:off x="0" y="0"/>
            <a:ext cx="4929190" cy="392906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8643998" cy="58579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1472" y="6429396"/>
            <a:ext cx="81439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Смесители и краны</a:t>
            </a:r>
            <a:endParaRPr lang="ru-RU" sz="1200" b="1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285860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II. ДУГОВАЯ СВАРКА МЕТАЛЛА. ТЕХНИЧЕСКАЯ КАРТА ДУГОВОЙ СВАРКИ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Documents and Settings\Гость\Рабочий стол\1.Щербан ЖКХ защита ВКР\скачанные файлы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857628"/>
            <a:ext cx="3786214" cy="2786082"/>
          </a:xfrm>
          <a:prstGeom prst="rect">
            <a:avLst/>
          </a:prstGeom>
          <a:noFill/>
        </p:spPr>
      </p:pic>
      <p:pic>
        <p:nvPicPr>
          <p:cNvPr id="63492" name="Picture 4" descr="C:\Documents and Settings\Гость\Рабочий стол\1.Щербан ЖКХ защита ВКР\скачанные файлы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85728"/>
            <a:ext cx="3857652" cy="3357586"/>
          </a:xfrm>
          <a:prstGeom prst="rect">
            <a:avLst/>
          </a:prstGeom>
          <a:noFill/>
        </p:spPr>
      </p:pic>
      <p:pic>
        <p:nvPicPr>
          <p:cNvPr id="63493" name="Picture 5" descr="C:\Documents and Settings\Гость\Рабочий стол\1.Щербан ЖКХ защита ВКР\images (4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57166"/>
            <a:ext cx="4000528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3173</TotalTime>
  <Words>160</Words>
  <Application>Microsoft Office PowerPoint</Application>
  <PresentationFormat>Экран (4:3)</PresentationFormat>
  <Paragraphs>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ВЫПУСКНАЯ  КВАЛИФИКАЦИОННАЯ РАБОТА</vt:lpstr>
      <vt:lpstr>I. САНИТАРНО – ТЕХНИЧЕСКАЯ АРМАТУРА</vt:lpstr>
      <vt:lpstr>Слайд 3</vt:lpstr>
      <vt:lpstr>Слайд 4</vt:lpstr>
      <vt:lpstr>Слайд 5</vt:lpstr>
      <vt:lpstr>Слайд 6</vt:lpstr>
      <vt:lpstr>Слайд 7</vt:lpstr>
      <vt:lpstr>II. ДУГОВАЯ СВАРКА МЕТАЛЛА. ТЕХНИЧЕСКАЯ КАРТА ДУГОВОЙ СВАРКИ</vt:lpstr>
      <vt:lpstr>Слайд 9</vt:lpstr>
      <vt:lpstr>Слайд 10</vt:lpstr>
      <vt:lpstr>Слайд 11</vt:lpstr>
      <vt:lpstr>III. УСТРОЙСТВО ОПАЛУБКИ ДЕРЕВЯННЫХ КОНСТРУКЦИЙ </vt:lpstr>
      <vt:lpstr>Слайд 13</vt:lpstr>
      <vt:lpstr>Слайд 14</vt:lpstr>
      <vt:lpstr> Деревянная опалубка</vt:lpstr>
      <vt:lpstr>IV. ТЕХНОЛОГИЯ РЕМОНТА СВЕТИЛЬНИКОВ, ИСПЫТАНИЕ, СДАЧА ПОСЛЕ РЕМОНТА</vt:lpstr>
      <vt:lpstr>Слайд 17</vt:lpstr>
      <vt:lpstr>Слайд 18</vt:lpstr>
      <vt:lpstr>Уважаемые члены Государственной Экзаменационной Комиссии!   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COMP</cp:lastModifiedBy>
  <cp:revision>228</cp:revision>
  <dcterms:created xsi:type="dcterms:W3CDTF">2005-03-25T06:22:59Z</dcterms:created>
  <dcterms:modified xsi:type="dcterms:W3CDTF">2019-06-07T15:52:54Z</dcterms:modified>
</cp:coreProperties>
</file>