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385" r:id="rId2"/>
    <p:sldId id="401" r:id="rId3"/>
    <p:sldId id="395" r:id="rId4"/>
    <p:sldId id="389" r:id="rId5"/>
    <p:sldId id="402" r:id="rId6"/>
    <p:sldId id="398" r:id="rId7"/>
    <p:sldId id="397" r:id="rId8"/>
    <p:sldId id="400" r:id="rId9"/>
    <p:sldId id="399" r:id="rId10"/>
    <p:sldId id="403" r:id="rId11"/>
    <p:sldId id="404" r:id="rId12"/>
    <p:sldId id="39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57DFFF"/>
    <a:srgbClr val="FFFF99"/>
    <a:srgbClr val="CCCCFF"/>
    <a:srgbClr val="FFCCFF"/>
    <a:srgbClr val="FFFF00"/>
    <a:srgbClr val="CC3300"/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22" autoAdjust="0"/>
    <p:restoredTop sz="94622" autoAdjust="0"/>
  </p:normalViewPr>
  <p:slideViewPr>
    <p:cSldViewPr>
      <p:cViewPr varScale="1">
        <p:scale>
          <a:sx n="94" d="100"/>
          <a:sy n="94" d="100"/>
        </p:scale>
        <p:origin x="-108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 spd="med"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85860"/>
            <a:ext cx="9144000" cy="1357322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ВЫПУСКНАЯ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КВАЛИФИКАЦИОННАЯ РАБОТА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000625"/>
            <a:ext cx="435771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ЖКХ-1-16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Карагузов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Николай Валерьевич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Калоев 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Валерий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Дзибоевич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85918" y="357166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928662" y="2428868"/>
            <a:ext cx="792961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I.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Монтаж и эксплуатация наружного водопровода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II.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Ручная дуговая сварка, типы сварных соединений, трансформаторы, электроды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III.</a:t>
            </a:r>
            <a:r>
              <a:rPr lang="en-US" sz="2400" b="1" kern="0" noProof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Основные требования к производству и приёмки плотничных работ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b="1" kern="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Нормативно – техническая документация 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643174" y="714356"/>
            <a:ext cx="40373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Профессия: 08.01.10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 жилищно-коммунального хозяйства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0475" y="785794"/>
            <a:ext cx="8686800" cy="3286148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ru-RU" sz="44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III. ОСНОВНЫЕ ТРЕБОВАНИЯ К ПРОИЗВОДСТВУ </a:t>
            </a:r>
            <a:r>
              <a:rPr lang="ru-RU" sz="4400" cap="none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И </a:t>
            </a:r>
            <a:r>
              <a:rPr lang="ru-RU" sz="4400" cap="none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ПРИЁМКЕ </a:t>
            </a:r>
            <a:r>
              <a:rPr lang="ru-RU" sz="44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ПЛОТНИЧНЫХ РАБОТ</a:t>
            </a:r>
            <a:endParaRPr lang="ru-RU" sz="44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0475" y="785794"/>
            <a:ext cx="8686800" cy="3286148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44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IV. </a:t>
            </a:r>
            <a:r>
              <a:rPr lang="ru-RU" sz="44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НОРМАТИВНО – ТЕХНИЧЕСКАЯ ДОКУМЕНТАЦИЯ 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0475" y="785794"/>
            <a:ext cx="8686800" cy="4857784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ru-RU" cap="none" spc="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СПАСИБО ЗА ВНИМАНИЕ, </a:t>
            </a:r>
            <a:br>
              <a:rPr lang="ru-RU" cap="none" spc="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</a:br>
            <a:r>
              <a:rPr lang="ru-RU" cap="none" spc="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УВАЖАЕМЫЕ ЧЛЕНЫ </a:t>
            </a:r>
            <a:br>
              <a:rPr lang="ru-RU" cap="none" spc="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</a:br>
            <a:r>
              <a:rPr lang="ru-RU" cap="none" spc="1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ГОСУДАРСТВЕННОЙ ЭКЗАМЕНАЦИОННОЙ КОМИССИИ!</a:t>
            </a:r>
            <a:endParaRPr lang="ru-RU" cap="none" spc="1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0475" y="785794"/>
            <a:ext cx="8686800" cy="3286148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44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I. </a:t>
            </a:r>
            <a:r>
              <a:rPr lang="ru-RU" sz="44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МОНТАЖ И ЭКСПЛУАТАЦИЯ НАРУЖНОГО ВОДОПРОВОДА</a:t>
            </a:r>
            <a:endParaRPr lang="ru-RU" sz="44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монтаж наружного водопрово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8078146" cy="62865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Documents and Settings\Гость\Рабочий стол\montaj-vodoprovo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8306896" cy="47149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0475" y="785794"/>
            <a:ext cx="8686800" cy="4857784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en-US" sz="40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II. </a:t>
            </a:r>
            <a:r>
              <a:rPr lang="ru-RU" sz="40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РУЧНАЯ ДУГОВАЯ СВАРКА, ТИПЫ СВАРНЫХ СОЕДИНЕНИЙ, ТРАНСФОРМАТОРЫ, ЭЛЕКТРОДЫ</a:t>
            </a:r>
            <a:endParaRPr lang="ru-RU" sz="40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5580083"/>
          </a:xfrm>
        </p:spPr>
        <p:txBody>
          <a:bodyPr/>
          <a:lstStyle/>
          <a:p>
            <a:r>
              <a:rPr lang="ru-RU" dirty="0" smtClean="0"/>
              <a:t>Ручная дуговая сварка</a:t>
            </a:r>
            <a:endParaRPr lang="ru-RU" dirty="0"/>
          </a:p>
        </p:txBody>
      </p:sp>
      <p:pic>
        <p:nvPicPr>
          <p:cNvPr id="6145" name="Picture 1" descr="C:\Documents and Settings\Гость\Рабочий стол\готово КАРАГУЗОВ НИКОЛАЙ ВАЛЕРЬЕВИЧ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253513" cy="43577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Типы сварных соединений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1" name="Picture 1" descr="C:\Documents and Settings\Гость\Рабочий стол\готово КАРАГУЗОВ НИКОЛАЙ ВАЛЕРЬЕВИЧ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8514832" cy="43577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Трансформаторы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7" name="Picture 1" descr="C:\Documents and Settings\Гость\Рабочий стол\готово КАРАГУЗОВ НИКОЛАЙ ВАЛЕРЬЕВИЧ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1500174"/>
            <a:ext cx="8352293" cy="45720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Электрод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3" name="Picture 1" descr="C:\Documents and Settings\Гость\Рабочий стол\готово КАРАГУЗОВ НИКОЛАЙ ВАЛЕРЬЕВИЧ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8072494" cy="45005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2661</TotalTime>
  <Words>81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ВЫПУСКНАЯ  КВАЛИФИКАЦИОННАЯ РАБОТА</vt:lpstr>
      <vt:lpstr>I. МОНТАЖ И ЭКСПЛУАТАЦИЯ НАРУЖНОГО ВОДОПРОВОДА</vt:lpstr>
      <vt:lpstr>Слайд 3</vt:lpstr>
      <vt:lpstr>Слайд 4</vt:lpstr>
      <vt:lpstr>II. РУЧНАЯ ДУГОВАЯ СВАРКА, ТИПЫ СВАРНЫХ СОЕДИНЕНИЙ, ТРАНСФОРМАТОРЫ, ЭЛЕКТРОДЫ</vt:lpstr>
      <vt:lpstr>Слайд 6</vt:lpstr>
      <vt:lpstr>Типы сварных соединений</vt:lpstr>
      <vt:lpstr>Трансформаторы</vt:lpstr>
      <vt:lpstr>Электрод</vt:lpstr>
      <vt:lpstr>III. ОСНОВНЫЕ ТРЕБОВАНИЯ К ПРОИЗВОДСТВУ И ПРИЁМКЕ ПЛОТНИЧНЫХ РАБОТ</vt:lpstr>
      <vt:lpstr>IV. НОРМАТИВНО – ТЕХНИЧЕСКАЯ ДОКУМЕНТАЦИЯ </vt:lpstr>
      <vt:lpstr>СПАСИБО ЗА ВНИМАНИЕ,  УВАЖАЕМЫЕ ЧЛЕНЫ  ГОСУДАРСТВЕННОЙ ЭКЗАМЕНАЦИОННОЙ КОМИССИИ!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COMP</cp:lastModifiedBy>
  <cp:revision>143</cp:revision>
  <dcterms:created xsi:type="dcterms:W3CDTF">2005-03-25T06:22:59Z</dcterms:created>
  <dcterms:modified xsi:type="dcterms:W3CDTF">2019-06-07T15:58:34Z</dcterms:modified>
</cp:coreProperties>
</file>