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72" r:id="rId4"/>
    <p:sldId id="260" r:id="rId5"/>
    <p:sldId id="273" r:id="rId6"/>
    <p:sldId id="263" r:id="rId7"/>
    <p:sldId id="264" r:id="rId8"/>
    <p:sldId id="266" r:id="rId9"/>
    <p:sldId id="267" r:id="rId10"/>
    <p:sldId id="269" r:id="rId11"/>
    <p:sldId id="268" r:id="rId12"/>
    <p:sldId id="270" r:id="rId13"/>
    <p:sldId id="271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EC2C06"/>
    <a:srgbClr val="FF6600"/>
    <a:srgbClr val="FF8A15"/>
    <a:srgbClr val="FF7F00"/>
    <a:srgbClr val="6FB9D7"/>
    <a:srgbClr val="808080"/>
    <a:srgbClr val="969696"/>
    <a:srgbClr val="33333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14" autoAdjust="0"/>
    <p:restoredTop sz="98299" autoAdjust="0"/>
  </p:normalViewPr>
  <p:slideViewPr>
    <p:cSldViewPr>
      <p:cViewPr varScale="1">
        <p:scale>
          <a:sx n="73" d="100"/>
          <a:sy n="73" d="100"/>
        </p:scale>
        <p:origin x="162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84CDB8D-50ED-4E2D-98E9-549197A2F9C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Freeform 12"/>
          <p:cNvSpPr>
            <a:spLocks/>
          </p:cNvSpPr>
          <p:nvPr/>
        </p:nvSpPr>
        <p:spPr bwMode="gray">
          <a:xfrm>
            <a:off x="-9525" y="2997200"/>
            <a:ext cx="2205038" cy="2663825"/>
          </a:xfrm>
          <a:custGeom>
            <a:avLst/>
            <a:gdLst/>
            <a:ahLst/>
            <a:cxnLst>
              <a:cxn ang="0">
                <a:pos x="0" y="1678"/>
              </a:cxn>
              <a:cxn ang="0">
                <a:pos x="0" y="1134"/>
              </a:cxn>
              <a:cxn ang="0">
                <a:pos x="1406" y="0"/>
              </a:cxn>
              <a:cxn ang="0">
                <a:pos x="1406" y="91"/>
              </a:cxn>
              <a:cxn ang="0">
                <a:pos x="0" y="1678"/>
              </a:cxn>
            </a:cxnLst>
            <a:rect l="0" t="0" r="r" b="b"/>
            <a:pathLst>
              <a:path w="1406" h="1678">
                <a:moveTo>
                  <a:pt x="0" y="1678"/>
                </a:moveTo>
                <a:lnTo>
                  <a:pt x="0" y="1134"/>
                </a:lnTo>
                <a:lnTo>
                  <a:pt x="1406" y="0"/>
                </a:lnTo>
                <a:lnTo>
                  <a:pt x="1406" y="91"/>
                </a:lnTo>
                <a:lnTo>
                  <a:pt x="0" y="1678"/>
                </a:lnTo>
                <a:close/>
              </a:path>
            </a:pathLst>
          </a:custGeom>
          <a:solidFill>
            <a:srgbClr val="E0E0E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4103" name="Picture 7" descr="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1447800" y="1782763"/>
            <a:ext cx="7359650" cy="1609725"/>
          </a:xfrm>
          <a:prstGeom prst="rect">
            <a:avLst/>
          </a:prstGeom>
          <a:noFill/>
        </p:spPr>
      </p:pic>
      <p:sp>
        <p:nvSpPr>
          <p:cNvPr id="4104" name="Freeform 8"/>
          <p:cNvSpPr>
            <a:spLocks/>
          </p:cNvSpPr>
          <p:nvPr/>
        </p:nvSpPr>
        <p:spPr bwMode="gray">
          <a:xfrm>
            <a:off x="568325" y="-9525"/>
            <a:ext cx="1784350" cy="68754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90" y="2"/>
              </a:cxn>
              <a:cxn ang="0">
                <a:pos x="1124" y="1373"/>
              </a:cxn>
              <a:cxn ang="0">
                <a:pos x="1124" y="2036"/>
              </a:cxn>
              <a:cxn ang="0">
                <a:pos x="889" y="4343"/>
              </a:cxn>
              <a:cxn ang="0">
                <a:pos x="526" y="4343"/>
              </a:cxn>
              <a:cxn ang="0">
                <a:pos x="1079" y="2031"/>
              </a:cxn>
              <a:cxn ang="0">
                <a:pos x="1079" y="1383"/>
              </a:cxn>
              <a:cxn ang="0">
                <a:pos x="0" y="0"/>
              </a:cxn>
            </a:cxnLst>
            <a:rect l="0" t="0" r="r" b="b"/>
            <a:pathLst>
              <a:path w="1124" h="4343">
                <a:moveTo>
                  <a:pt x="0" y="0"/>
                </a:moveTo>
                <a:lnTo>
                  <a:pt x="490" y="2"/>
                </a:lnTo>
                <a:lnTo>
                  <a:pt x="1124" y="1373"/>
                </a:lnTo>
                <a:lnTo>
                  <a:pt x="1124" y="2036"/>
                </a:lnTo>
                <a:lnTo>
                  <a:pt x="889" y="4343"/>
                </a:lnTo>
                <a:lnTo>
                  <a:pt x="526" y="4343"/>
                </a:lnTo>
                <a:lnTo>
                  <a:pt x="1079" y="2031"/>
                </a:lnTo>
                <a:lnTo>
                  <a:pt x="1079" y="138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5" name="Freeform 9"/>
          <p:cNvSpPr>
            <a:spLocks/>
          </p:cNvSpPr>
          <p:nvPr/>
        </p:nvSpPr>
        <p:spPr bwMode="gray">
          <a:xfrm>
            <a:off x="-12700" y="-9525"/>
            <a:ext cx="2392363" cy="6880225"/>
          </a:xfrm>
          <a:custGeom>
            <a:avLst/>
            <a:gdLst/>
            <a:ahLst/>
            <a:cxnLst>
              <a:cxn ang="0">
                <a:pos x="181" y="0"/>
              </a:cxn>
              <a:cxn ang="0">
                <a:pos x="1507" y="1379"/>
              </a:cxn>
              <a:cxn ang="0">
                <a:pos x="1507" y="2036"/>
              </a:cxn>
              <a:cxn ang="0">
                <a:pos x="727" y="4334"/>
              </a:cxn>
              <a:cxn ang="0">
                <a:pos x="2" y="4334"/>
              </a:cxn>
              <a:cxn ang="0">
                <a:pos x="2" y="4162"/>
              </a:cxn>
              <a:cxn ang="0">
                <a:pos x="1441" y="1936"/>
              </a:cxn>
              <a:cxn ang="0">
                <a:pos x="1441" y="1447"/>
              </a:cxn>
              <a:cxn ang="0">
                <a:pos x="8" y="434"/>
              </a:cxn>
              <a:cxn ang="0">
                <a:pos x="0" y="6"/>
              </a:cxn>
              <a:cxn ang="0">
                <a:pos x="181" y="0"/>
              </a:cxn>
            </a:cxnLst>
            <a:rect l="0" t="0" r="r" b="b"/>
            <a:pathLst>
              <a:path w="1507" h="4334">
                <a:moveTo>
                  <a:pt x="181" y="0"/>
                </a:moveTo>
                <a:lnTo>
                  <a:pt x="1507" y="1379"/>
                </a:lnTo>
                <a:lnTo>
                  <a:pt x="1507" y="2036"/>
                </a:lnTo>
                <a:lnTo>
                  <a:pt x="727" y="4334"/>
                </a:lnTo>
                <a:lnTo>
                  <a:pt x="2" y="4334"/>
                </a:lnTo>
                <a:lnTo>
                  <a:pt x="2" y="4162"/>
                </a:lnTo>
                <a:lnTo>
                  <a:pt x="1441" y="1936"/>
                </a:lnTo>
                <a:lnTo>
                  <a:pt x="1441" y="1447"/>
                </a:lnTo>
                <a:lnTo>
                  <a:pt x="8" y="434"/>
                </a:lnTo>
                <a:lnTo>
                  <a:pt x="0" y="6"/>
                </a:lnTo>
                <a:lnTo>
                  <a:pt x="181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6" name="Freeform 10"/>
          <p:cNvSpPr>
            <a:spLocks/>
          </p:cNvSpPr>
          <p:nvPr/>
        </p:nvSpPr>
        <p:spPr bwMode="gray">
          <a:xfrm>
            <a:off x="3049598" y="0"/>
            <a:ext cx="3022600" cy="6858000"/>
          </a:xfrm>
          <a:custGeom>
            <a:avLst/>
            <a:gdLst/>
            <a:ahLst/>
            <a:cxnLst>
              <a:cxn ang="0">
                <a:pos x="1904" y="0"/>
              </a:cxn>
              <a:cxn ang="0">
                <a:pos x="1178" y="0"/>
              </a:cxn>
              <a:cxn ang="0">
                <a:pos x="0" y="1342"/>
              </a:cxn>
              <a:cxn ang="0">
                <a:pos x="0" y="1950"/>
              </a:cxn>
              <a:cxn ang="0">
                <a:pos x="498" y="4354"/>
              </a:cxn>
              <a:cxn ang="0">
                <a:pos x="1088" y="4354"/>
              </a:cxn>
              <a:cxn ang="0">
                <a:pos x="44" y="1985"/>
              </a:cxn>
              <a:cxn ang="0">
                <a:pos x="44" y="1361"/>
              </a:cxn>
              <a:cxn ang="0">
                <a:pos x="1904" y="0"/>
              </a:cxn>
            </a:cxnLst>
            <a:rect l="0" t="0" r="r" b="b"/>
            <a:pathLst>
              <a:path w="1904" h="4354">
                <a:moveTo>
                  <a:pt x="1904" y="0"/>
                </a:moveTo>
                <a:lnTo>
                  <a:pt x="1178" y="0"/>
                </a:lnTo>
                <a:lnTo>
                  <a:pt x="0" y="1342"/>
                </a:lnTo>
                <a:lnTo>
                  <a:pt x="0" y="1950"/>
                </a:lnTo>
                <a:lnTo>
                  <a:pt x="498" y="4354"/>
                </a:lnTo>
                <a:lnTo>
                  <a:pt x="1088" y="4354"/>
                </a:lnTo>
                <a:lnTo>
                  <a:pt x="44" y="1985"/>
                </a:lnTo>
                <a:lnTo>
                  <a:pt x="44" y="1361"/>
                </a:lnTo>
                <a:lnTo>
                  <a:pt x="1904" y="0"/>
                </a:lnTo>
                <a:close/>
              </a:path>
            </a:pathLst>
          </a:custGeom>
          <a:solidFill>
            <a:srgbClr val="D3D3D3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7" name="Freeform 11"/>
          <p:cNvSpPr>
            <a:spLocks/>
          </p:cNvSpPr>
          <p:nvPr/>
        </p:nvSpPr>
        <p:spPr bwMode="gray">
          <a:xfrm>
            <a:off x="2959100" y="-14288"/>
            <a:ext cx="2711450" cy="1887538"/>
          </a:xfrm>
          <a:custGeom>
            <a:avLst/>
            <a:gdLst/>
            <a:ahLst/>
            <a:cxnLst>
              <a:cxn ang="0">
                <a:pos x="1708" y="1"/>
              </a:cxn>
              <a:cxn ang="0">
                <a:pos x="1379" y="0"/>
              </a:cxn>
              <a:cxn ang="0">
                <a:pos x="0" y="1189"/>
              </a:cxn>
              <a:cxn ang="0">
                <a:pos x="1708" y="1"/>
              </a:cxn>
            </a:cxnLst>
            <a:rect l="0" t="0" r="r" b="b"/>
            <a:pathLst>
              <a:path w="1708" h="1189">
                <a:moveTo>
                  <a:pt x="1708" y="1"/>
                </a:moveTo>
                <a:lnTo>
                  <a:pt x="1379" y="0"/>
                </a:lnTo>
                <a:lnTo>
                  <a:pt x="0" y="1189"/>
                </a:lnTo>
                <a:lnTo>
                  <a:pt x="1708" y="1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9" name="Freeform 13"/>
          <p:cNvSpPr>
            <a:spLocks/>
          </p:cNvSpPr>
          <p:nvPr/>
        </p:nvSpPr>
        <p:spPr bwMode="gray">
          <a:xfrm>
            <a:off x="2498725" y="-9525"/>
            <a:ext cx="6105525" cy="6867525"/>
          </a:xfrm>
          <a:custGeom>
            <a:avLst/>
            <a:gdLst/>
            <a:ahLst/>
            <a:cxnLst>
              <a:cxn ang="0">
                <a:pos x="3665" y="0"/>
              </a:cxn>
              <a:cxn ang="0">
                <a:pos x="2122" y="0"/>
              </a:cxn>
              <a:cxn ang="0">
                <a:pos x="0" y="1339"/>
              </a:cxn>
              <a:cxn ang="0">
                <a:pos x="0" y="1950"/>
              </a:cxn>
              <a:cxn ang="0">
                <a:pos x="1215" y="4354"/>
              </a:cxn>
              <a:cxn ang="0">
                <a:pos x="1941" y="4354"/>
              </a:cxn>
              <a:cxn ang="0">
                <a:pos x="72" y="1877"/>
              </a:cxn>
              <a:cxn ang="0">
                <a:pos x="72" y="1361"/>
              </a:cxn>
              <a:cxn ang="0">
                <a:pos x="3846" y="0"/>
              </a:cxn>
              <a:cxn ang="0">
                <a:pos x="2122" y="0"/>
              </a:cxn>
            </a:cxnLst>
            <a:rect l="0" t="0" r="r" b="b"/>
            <a:pathLst>
              <a:path w="3846" h="4354">
                <a:moveTo>
                  <a:pt x="3665" y="0"/>
                </a:moveTo>
                <a:lnTo>
                  <a:pt x="2122" y="0"/>
                </a:lnTo>
                <a:lnTo>
                  <a:pt x="0" y="1339"/>
                </a:lnTo>
                <a:lnTo>
                  <a:pt x="0" y="1950"/>
                </a:lnTo>
                <a:lnTo>
                  <a:pt x="1215" y="4354"/>
                </a:lnTo>
                <a:lnTo>
                  <a:pt x="1941" y="4354"/>
                </a:lnTo>
                <a:lnTo>
                  <a:pt x="72" y="1877"/>
                </a:lnTo>
                <a:lnTo>
                  <a:pt x="72" y="1361"/>
                </a:lnTo>
                <a:lnTo>
                  <a:pt x="3846" y="0"/>
                </a:lnTo>
                <a:lnTo>
                  <a:pt x="2122" y="0"/>
                </a:lnTo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0" name="Freeform 14"/>
          <p:cNvSpPr>
            <a:spLocks/>
          </p:cNvSpPr>
          <p:nvPr/>
        </p:nvSpPr>
        <p:spPr bwMode="gray">
          <a:xfrm>
            <a:off x="-9525" y="185738"/>
            <a:ext cx="2246313" cy="5984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15" y="1197"/>
              </a:cxn>
              <a:cxn ang="0">
                <a:pos x="1415" y="1862"/>
              </a:cxn>
              <a:cxn ang="0">
                <a:pos x="0" y="3770"/>
              </a:cxn>
              <a:cxn ang="0">
                <a:pos x="0" y="3272"/>
              </a:cxn>
              <a:cxn ang="0">
                <a:pos x="1376" y="1801"/>
              </a:cxn>
              <a:cxn ang="0">
                <a:pos x="1376" y="1272"/>
              </a:cxn>
              <a:cxn ang="0">
                <a:pos x="6" y="962"/>
              </a:cxn>
              <a:cxn ang="0">
                <a:pos x="0" y="0"/>
              </a:cxn>
            </a:cxnLst>
            <a:rect l="0" t="0" r="r" b="b"/>
            <a:pathLst>
              <a:path w="1415" h="3770">
                <a:moveTo>
                  <a:pt x="0" y="0"/>
                </a:moveTo>
                <a:lnTo>
                  <a:pt x="1415" y="1197"/>
                </a:lnTo>
                <a:lnTo>
                  <a:pt x="1415" y="1862"/>
                </a:lnTo>
                <a:lnTo>
                  <a:pt x="0" y="3770"/>
                </a:lnTo>
                <a:lnTo>
                  <a:pt x="0" y="3272"/>
                </a:lnTo>
                <a:lnTo>
                  <a:pt x="1376" y="1801"/>
                </a:lnTo>
                <a:lnTo>
                  <a:pt x="1376" y="1272"/>
                </a:lnTo>
                <a:lnTo>
                  <a:pt x="6" y="96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1" name="Freeform 15"/>
          <p:cNvSpPr>
            <a:spLocks/>
          </p:cNvSpPr>
          <p:nvPr/>
        </p:nvSpPr>
        <p:spPr bwMode="gray">
          <a:xfrm>
            <a:off x="2608263" y="642938"/>
            <a:ext cx="6540500" cy="6215062"/>
          </a:xfrm>
          <a:custGeom>
            <a:avLst/>
            <a:gdLst/>
            <a:ahLst/>
            <a:cxnLst>
              <a:cxn ang="0">
                <a:pos x="4115" y="0"/>
              </a:cxn>
              <a:cxn ang="0">
                <a:pos x="4120" y="500"/>
              </a:cxn>
              <a:cxn ang="0">
                <a:pos x="61" y="1059"/>
              </a:cxn>
              <a:cxn ang="0">
                <a:pos x="61" y="1466"/>
              </a:cxn>
              <a:cxn ang="0">
                <a:pos x="2419" y="3915"/>
              </a:cxn>
              <a:cxn ang="0">
                <a:pos x="1830" y="3915"/>
              </a:cxn>
              <a:cxn ang="0">
                <a:pos x="0" y="1449"/>
              </a:cxn>
              <a:cxn ang="0">
                <a:pos x="0" y="967"/>
              </a:cxn>
              <a:cxn ang="0">
                <a:pos x="4115" y="0"/>
              </a:cxn>
            </a:cxnLst>
            <a:rect l="0" t="0" r="r" b="b"/>
            <a:pathLst>
              <a:path w="4120" h="3915">
                <a:moveTo>
                  <a:pt x="4115" y="0"/>
                </a:moveTo>
                <a:lnTo>
                  <a:pt x="4120" y="500"/>
                </a:lnTo>
                <a:lnTo>
                  <a:pt x="61" y="1059"/>
                </a:lnTo>
                <a:lnTo>
                  <a:pt x="61" y="1466"/>
                </a:lnTo>
                <a:lnTo>
                  <a:pt x="2419" y="3915"/>
                </a:lnTo>
                <a:lnTo>
                  <a:pt x="1830" y="3915"/>
                </a:lnTo>
                <a:lnTo>
                  <a:pt x="0" y="1449"/>
                </a:lnTo>
                <a:lnTo>
                  <a:pt x="0" y="967"/>
                </a:lnTo>
                <a:lnTo>
                  <a:pt x="4115" y="0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2" name="Freeform 16"/>
          <p:cNvSpPr>
            <a:spLocks/>
          </p:cNvSpPr>
          <p:nvPr/>
        </p:nvSpPr>
        <p:spPr bwMode="gray">
          <a:xfrm>
            <a:off x="2586038" y="-17463"/>
            <a:ext cx="6557962" cy="6875463"/>
          </a:xfrm>
          <a:custGeom>
            <a:avLst/>
            <a:gdLst/>
            <a:ahLst/>
            <a:cxnLst>
              <a:cxn ang="0">
                <a:pos x="4131" y="0"/>
              </a:cxn>
              <a:cxn ang="0">
                <a:pos x="4126" y="494"/>
              </a:cxn>
              <a:cxn ang="0">
                <a:pos x="55" y="1404"/>
              </a:cxn>
              <a:cxn ang="0">
                <a:pos x="55" y="1853"/>
              </a:cxn>
              <a:cxn ang="0">
                <a:pos x="3156" y="4348"/>
              </a:cxn>
              <a:cxn ang="0">
                <a:pos x="2067" y="4348"/>
              </a:cxn>
              <a:cxn ang="0">
                <a:pos x="0" y="1882"/>
              </a:cxn>
              <a:cxn ang="0">
                <a:pos x="0" y="1355"/>
              </a:cxn>
              <a:cxn ang="0">
                <a:pos x="3615" y="0"/>
              </a:cxn>
              <a:cxn ang="0">
                <a:pos x="4131" y="0"/>
              </a:cxn>
            </a:cxnLst>
            <a:rect l="0" t="0" r="r" b="b"/>
            <a:pathLst>
              <a:path w="4131" h="4348">
                <a:moveTo>
                  <a:pt x="4131" y="0"/>
                </a:moveTo>
                <a:lnTo>
                  <a:pt x="4126" y="494"/>
                </a:lnTo>
                <a:lnTo>
                  <a:pt x="55" y="1404"/>
                </a:lnTo>
                <a:lnTo>
                  <a:pt x="55" y="1853"/>
                </a:lnTo>
                <a:lnTo>
                  <a:pt x="3156" y="4348"/>
                </a:lnTo>
                <a:lnTo>
                  <a:pt x="2067" y="4348"/>
                </a:lnTo>
                <a:lnTo>
                  <a:pt x="0" y="1882"/>
                </a:lnTo>
                <a:lnTo>
                  <a:pt x="0" y="1355"/>
                </a:lnTo>
                <a:lnTo>
                  <a:pt x="3615" y="0"/>
                </a:lnTo>
                <a:lnTo>
                  <a:pt x="4131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3" name="Freeform 17"/>
          <p:cNvSpPr>
            <a:spLocks/>
          </p:cNvSpPr>
          <p:nvPr/>
        </p:nvSpPr>
        <p:spPr bwMode="gray">
          <a:xfrm>
            <a:off x="2771775" y="-26988"/>
            <a:ext cx="5761038" cy="2087563"/>
          </a:xfrm>
          <a:custGeom>
            <a:avLst/>
            <a:gdLst/>
            <a:ahLst/>
            <a:cxnLst>
              <a:cxn ang="0">
                <a:pos x="0" y="1315"/>
              </a:cxn>
              <a:cxn ang="0">
                <a:pos x="2858" y="0"/>
              </a:cxn>
              <a:cxn ang="0">
                <a:pos x="3629" y="0"/>
              </a:cxn>
              <a:cxn ang="0">
                <a:pos x="0" y="1315"/>
              </a:cxn>
            </a:cxnLst>
            <a:rect l="0" t="0" r="r" b="b"/>
            <a:pathLst>
              <a:path w="3629" h="1315">
                <a:moveTo>
                  <a:pt x="0" y="1315"/>
                </a:moveTo>
                <a:lnTo>
                  <a:pt x="2858" y="0"/>
                </a:lnTo>
                <a:lnTo>
                  <a:pt x="3629" y="0"/>
                </a:lnTo>
                <a:lnTo>
                  <a:pt x="0" y="1315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4" name="Freeform 18"/>
          <p:cNvSpPr>
            <a:spLocks/>
          </p:cNvSpPr>
          <p:nvPr/>
        </p:nvSpPr>
        <p:spPr bwMode="gray">
          <a:xfrm>
            <a:off x="2555875" y="2924175"/>
            <a:ext cx="3384550" cy="3944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32" y="2495"/>
              </a:cxn>
              <a:cxn ang="0">
                <a:pos x="1814" y="2495"/>
              </a:cxn>
              <a:cxn ang="0">
                <a:pos x="0" y="0"/>
              </a:cxn>
            </a:cxnLst>
            <a:rect l="0" t="0" r="r" b="b"/>
            <a:pathLst>
              <a:path w="2132" h="2495">
                <a:moveTo>
                  <a:pt x="0" y="0"/>
                </a:moveTo>
                <a:lnTo>
                  <a:pt x="2132" y="2495"/>
                </a:lnTo>
                <a:lnTo>
                  <a:pt x="1814" y="2495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5001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20" name="Freeform 24"/>
          <p:cNvSpPr>
            <a:spLocks/>
          </p:cNvSpPr>
          <p:nvPr/>
        </p:nvSpPr>
        <p:spPr bwMode="gray">
          <a:xfrm>
            <a:off x="-19050" y="180975"/>
            <a:ext cx="2262188" cy="1914525"/>
          </a:xfrm>
          <a:custGeom>
            <a:avLst/>
            <a:gdLst/>
            <a:ahLst/>
            <a:cxnLst>
              <a:cxn ang="0">
                <a:pos x="1425" y="1206"/>
              </a:cxn>
              <a:cxn ang="0">
                <a:pos x="0" y="0"/>
              </a:cxn>
              <a:cxn ang="0">
                <a:pos x="0" y="186"/>
              </a:cxn>
              <a:cxn ang="0">
                <a:pos x="1425" y="1206"/>
              </a:cxn>
            </a:cxnLst>
            <a:rect l="0" t="0" r="r" b="b"/>
            <a:pathLst>
              <a:path w="1425" h="1206">
                <a:moveTo>
                  <a:pt x="1425" y="1206"/>
                </a:moveTo>
                <a:lnTo>
                  <a:pt x="0" y="0"/>
                </a:lnTo>
                <a:lnTo>
                  <a:pt x="0" y="186"/>
                </a:lnTo>
                <a:lnTo>
                  <a:pt x="1425" y="1206"/>
                </a:lnTo>
                <a:close/>
              </a:path>
            </a:pathLst>
          </a:custGeom>
          <a:solidFill>
            <a:srgbClr val="333333">
              <a:alpha val="3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21" name="Freeform 25"/>
          <p:cNvSpPr>
            <a:spLocks/>
          </p:cNvSpPr>
          <p:nvPr/>
        </p:nvSpPr>
        <p:spPr bwMode="gray">
          <a:xfrm>
            <a:off x="-12700" y="3105150"/>
            <a:ext cx="2327275" cy="3762375"/>
          </a:xfrm>
          <a:custGeom>
            <a:avLst/>
            <a:gdLst/>
            <a:ahLst/>
            <a:cxnLst>
              <a:cxn ang="0">
                <a:pos x="0" y="2248"/>
              </a:cxn>
              <a:cxn ang="0">
                <a:pos x="1466" y="0"/>
              </a:cxn>
              <a:cxn ang="0">
                <a:pos x="194" y="2370"/>
              </a:cxn>
              <a:cxn ang="0">
                <a:pos x="4" y="2364"/>
              </a:cxn>
              <a:cxn ang="0">
                <a:pos x="0" y="2248"/>
              </a:cxn>
            </a:cxnLst>
            <a:rect l="0" t="0" r="r" b="b"/>
            <a:pathLst>
              <a:path w="1466" h="2370">
                <a:moveTo>
                  <a:pt x="0" y="2248"/>
                </a:moveTo>
                <a:lnTo>
                  <a:pt x="1466" y="0"/>
                </a:lnTo>
                <a:lnTo>
                  <a:pt x="194" y="2370"/>
                </a:lnTo>
                <a:lnTo>
                  <a:pt x="4" y="2364"/>
                </a:lnTo>
                <a:lnTo>
                  <a:pt x="0" y="2248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22" name="Freeform 26"/>
          <p:cNvSpPr>
            <a:spLocks/>
          </p:cNvSpPr>
          <p:nvPr/>
        </p:nvSpPr>
        <p:spPr bwMode="gray">
          <a:xfrm>
            <a:off x="-9525" y="1403350"/>
            <a:ext cx="2317750" cy="5265738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6" y="643"/>
              </a:cxn>
              <a:cxn ang="0">
                <a:pos x="1410" y="564"/>
              </a:cxn>
              <a:cxn ang="0">
                <a:pos x="1410" y="1049"/>
              </a:cxn>
              <a:cxn ang="0">
                <a:pos x="0" y="2852"/>
              </a:cxn>
              <a:cxn ang="0">
                <a:pos x="0" y="3317"/>
              </a:cxn>
              <a:cxn ang="0">
                <a:pos x="1460" y="1062"/>
              </a:cxn>
              <a:cxn ang="0">
                <a:pos x="1460" y="505"/>
              </a:cxn>
              <a:cxn ang="0">
                <a:pos x="6" y="0"/>
              </a:cxn>
            </a:cxnLst>
            <a:rect l="0" t="0" r="r" b="b"/>
            <a:pathLst>
              <a:path w="1460" h="3317">
                <a:moveTo>
                  <a:pt x="6" y="0"/>
                </a:moveTo>
                <a:lnTo>
                  <a:pt x="6" y="643"/>
                </a:lnTo>
                <a:lnTo>
                  <a:pt x="1410" y="564"/>
                </a:lnTo>
                <a:lnTo>
                  <a:pt x="1410" y="1049"/>
                </a:lnTo>
                <a:lnTo>
                  <a:pt x="0" y="2852"/>
                </a:lnTo>
                <a:lnTo>
                  <a:pt x="0" y="3317"/>
                </a:lnTo>
                <a:lnTo>
                  <a:pt x="1460" y="1062"/>
                </a:lnTo>
                <a:lnTo>
                  <a:pt x="1460" y="505"/>
                </a:lnTo>
                <a:lnTo>
                  <a:pt x="6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4132" name="Group 36"/>
          <p:cNvGrpSpPr>
            <a:grpSpLocks/>
          </p:cNvGrpSpPr>
          <p:nvPr/>
        </p:nvGrpSpPr>
        <p:grpSpPr bwMode="auto">
          <a:xfrm>
            <a:off x="-19050" y="-19050"/>
            <a:ext cx="9172575" cy="6886575"/>
            <a:chOff x="0" y="0"/>
            <a:chExt cx="5760" cy="4326"/>
          </a:xfrm>
        </p:grpSpPr>
        <p:pic>
          <p:nvPicPr>
            <p:cNvPr id="4131" name="Picture 35" descr="11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0" y="0"/>
              <a:ext cx="5760" cy="4326"/>
            </a:xfrm>
            <a:prstGeom prst="rect">
              <a:avLst/>
            </a:prstGeom>
            <a:noFill/>
          </p:spPr>
        </p:pic>
        <p:sp>
          <p:nvSpPr>
            <p:cNvPr id="4123" name="Rectangle 27"/>
            <p:cNvSpPr>
              <a:spLocks noChangeArrowheads="1"/>
            </p:cNvSpPr>
            <p:nvPr userDrawn="1"/>
          </p:nvSpPr>
          <p:spPr bwMode="gray">
            <a:xfrm>
              <a:off x="212" y="462"/>
              <a:ext cx="5334" cy="340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985838" y="3787775"/>
            <a:ext cx="7772400" cy="8858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r>
              <a:rPr lang="ru-RU" dirty="0" smtClean="0"/>
              <a:t>Образ	</a:t>
            </a:r>
            <a:r>
              <a:rPr lang="ru-RU" dirty="0" err="1" smtClean="0"/>
              <a:t>ец</a:t>
            </a:r>
            <a:r>
              <a:rPr lang="ru-RU" dirty="0" smtClean="0"/>
              <a:t> заголовка</a:t>
            </a: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29150" y="3505200"/>
            <a:ext cx="4129088" cy="457200"/>
          </a:xfrm>
        </p:spPr>
        <p:txBody>
          <a:bodyPr/>
          <a:lstStyle>
            <a:lvl1pPr marL="0" indent="0" algn="dist">
              <a:buFontTx/>
              <a:buNone/>
              <a:defRPr sz="2000" b="1">
                <a:solidFill>
                  <a:srgbClr val="777777"/>
                </a:solidFill>
              </a:defRPr>
            </a:lvl1pPr>
          </a:lstStyle>
          <a:p>
            <a:r>
              <a:rPr lang="ru-RU" dirty="0" smtClean="0"/>
              <a:t>Образец подзаголовка</a:t>
            </a:r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1A9C7C5-153F-4BC1-8601-1608392B90E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146" name="Rectangle 50"/>
          <p:cNvSpPr>
            <a:spLocks noChangeArrowheads="1"/>
          </p:cNvSpPr>
          <p:nvPr/>
        </p:nvSpPr>
        <p:spPr bwMode="gray">
          <a:xfrm>
            <a:off x="320041" y="722313"/>
            <a:ext cx="8502380" cy="541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3288" y="198438"/>
            <a:ext cx="6302375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8873A0-9D58-434F-BDF3-9BA773CEF5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98438"/>
            <a:ext cx="2057400" cy="59277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98438"/>
            <a:ext cx="6019800" cy="5927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212AB3-2CE1-4C5D-8D36-7B4440E628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3288" y="198438"/>
            <a:ext cx="6302375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83325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83325"/>
            <a:ext cx="2895600" cy="3048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83325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fld id="{289B0EB7-1748-4CDB-8273-3335EE338A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3288" y="198438"/>
            <a:ext cx="6302375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A8C8E5-9DA0-4340-8570-FE684923BE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CEC4F3-1DD2-407F-B6E4-49FFDC5479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3288" y="198438"/>
            <a:ext cx="6302375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923D1A-920E-4D41-A814-6C5888AE9F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BE62A2-9066-4D55-9A01-50663B9736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3288" y="198438"/>
            <a:ext cx="6302375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9CADF2-DD38-4050-8710-9882D2DC8A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E06F28-99A0-453E-B8D6-3B5FAB07B8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84C10-B9BF-4D31-83FF-5226EF990E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D02661-E5D4-4892-B9CE-C97B98B4DD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Freeform 9"/>
          <p:cNvSpPr>
            <a:spLocks/>
          </p:cNvSpPr>
          <p:nvPr/>
        </p:nvSpPr>
        <p:spPr bwMode="gray">
          <a:xfrm>
            <a:off x="7658100" y="0"/>
            <a:ext cx="1104900" cy="6848475"/>
          </a:xfrm>
          <a:custGeom>
            <a:avLst/>
            <a:gdLst/>
            <a:ahLst/>
            <a:cxnLst>
              <a:cxn ang="0">
                <a:pos x="312" y="0"/>
              </a:cxn>
              <a:cxn ang="0">
                <a:pos x="528" y="444"/>
              </a:cxn>
              <a:cxn ang="0">
                <a:pos x="696" y="960"/>
              </a:cxn>
              <a:cxn ang="0">
                <a:pos x="426" y="4314"/>
              </a:cxn>
              <a:cxn ang="0">
                <a:pos x="108" y="4314"/>
              </a:cxn>
              <a:cxn ang="0">
                <a:pos x="648" y="960"/>
              </a:cxn>
              <a:cxn ang="0">
                <a:pos x="456" y="432"/>
              </a:cxn>
              <a:cxn ang="0">
                <a:pos x="0" y="0"/>
              </a:cxn>
              <a:cxn ang="0">
                <a:pos x="312" y="0"/>
              </a:cxn>
            </a:cxnLst>
            <a:rect l="0" t="0" r="r" b="b"/>
            <a:pathLst>
              <a:path w="696" h="4314">
                <a:moveTo>
                  <a:pt x="312" y="0"/>
                </a:moveTo>
                <a:lnTo>
                  <a:pt x="528" y="444"/>
                </a:lnTo>
                <a:lnTo>
                  <a:pt x="696" y="960"/>
                </a:lnTo>
                <a:lnTo>
                  <a:pt x="426" y="4314"/>
                </a:lnTo>
                <a:lnTo>
                  <a:pt x="108" y="4314"/>
                </a:lnTo>
                <a:lnTo>
                  <a:pt x="648" y="960"/>
                </a:lnTo>
                <a:lnTo>
                  <a:pt x="456" y="432"/>
                </a:lnTo>
                <a:lnTo>
                  <a:pt x="0" y="0"/>
                </a:lnTo>
                <a:lnTo>
                  <a:pt x="312" y="0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4" name="Freeform 10"/>
          <p:cNvSpPr>
            <a:spLocks/>
          </p:cNvSpPr>
          <p:nvPr/>
        </p:nvSpPr>
        <p:spPr bwMode="gray">
          <a:xfrm>
            <a:off x="1066800" y="0"/>
            <a:ext cx="7543800" cy="6858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536" y="0"/>
              </a:cxn>
              <a:cxn ang="0">
                <a:pos x="4590" y="450"/>
              </a:cxn>
              <a:cxn ang="0">
                <a:pos x="4752" y="972"/>
              </a:cxn>
              <a:cxn ang="0">
                <a:pos x="3600" y="4320"/>
              </a:cxn>
              <a:cxn ang="0">
                <a:pos x="3312" y="4320"/>
              </a:cxn>
              <a:cxn ang="0">
                <a:pos x="4712" y="994"/>
              </a:cxn>
              <a:cxn ang="0">
                <a:pos x="4518" y="524"/>
              </a:cxn>
              <a:cxn ang="0">
                <a:pos x="0" y="0"/>
              </a:cxn>
            </a:cxnLst>
            <a:rect l="0" t="0" r="r" b="b"/>
            <a:pathLst>
              <a:path w="4752" h="4320">
                <a:moveTo>
                  <a:pt x="0" y="0"/>
                </a:moveTo>
                <a:lnTo>
                  <a:pt x="1536" y="0"/>
                </a:lnTo>
                <a:lnTo>
                  <a:pt x="4590" y="450"/>
                </a:lnTo>
                <a:lnTo>
                  <a:pt x="4752" y="972"/>
                </a:lnTo>
                <a:lnTo>
                  <a:pt x="3600" y="4320"/>
                </a:lnTo>
                <a:lnTo>
                  <a:pt x="3312" y="4320"/>
                </a:lnTo>
                <a:lnTo>
                  <a:pt x="4712" y="994"/>
                </a:lnTo>
                <a:lnTo>
                  <a:pt x="4518" y="52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5" name="Freeform 11"/>
          <p:cNvSpPr>
            <a:spLocks/>
          </p:cNvSpPr>
          <p:nvPr/>
        </p:nvSpPr>
        <p:spPr bwMode="gray">
          <a:xfrm>
            <a:off x="5486400" y="1657350"/>
            <a:ext cx="2990850" cy="5200650"/>
          </a:xfrm>
          <a:custGeom>
            <a:avLst/>
            <a:gdLst/>
            <a:ahLst/>
            <a:cxnLst>
              <a:cxn ang="0">
                <a:pos x="384" y="3276"/>
              </a:cxn>
              <a:cxn ang="0">
                <a:pos x="1884" y="0"/>
              </a:cxn>
              <a:cxn ang="0">
                <a:pos x="0" y="3276"/>
              </a:cxn>
              <a:cxn ang="0">
                <a:pos x="384" y="3276"/>
              </a:cxn>
            </a:cxnLst>
            <a:rect l="0" t="0" r="r" b="b"/>
            <a:pathLst>
              <a:path w="1884" h="3276">
                <a:moveTo>
                  <a:pt x="384" y="3276"/>
                </a:moveTo>
                <a:lnTo>
                  <a:pt x="1884" y="0"/>
                </a:lnTo>
                <a:lnTo>
                  <a:pt x="0" y="3276"/>
                </a:lnTo>
                <a:lnTo>
                  <a:pt x="384" y="3276"/>
                </a:lnTo>
                <a:close/>
              </a:path>
            </a:pathLst>
          </a:custGeom>
          <a:solidFill>
            <a:srgbClr val="E0E0E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6" name="Freeform 12"/>
          <p:cNvSpPr>
            <a:spLocks/>
          </p:cNvSpPr>
          <p:nvPr/>
        </p:nvSpPr>
        <p:spPr bwMode="gray">
          <a:xfrm>
            <a:off x="3429000" y="0"/>
            <a:ext cx="5172075" cy="6858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082" y="475"/>
              </a:cxn>
              <a:cxn ang="0">
                <a:pos x="3210" y="936"/>
              </a:cxn>
              <a:cxn ang="0">
                <a:pos x="1728" y="4320"/>
              </a:cxn>
              <a:cxn ang="0">
                <a:pos x="1872" y="4320"/>
              </a:cxn>
              <a:cxn ang="0">
                <a:pos x="3258" y="912"/>
              </a:cxn>
              <a:cxn ang="0">
                <a:pos x="3120" y="432"/>
              </a:cxn>
              <a:cxn ang="0">
                <a:pos x="1296" y="0"/>
              </a:cxn>
              <a:cxn ang="0">
                <a:pos x="0" y="0"/>
              </a:cxn>
            </a:cxnLst>
            <a:rect l="0" t="0" r="r" b="b"/>
            <a:pathLst>
              <a:path w="3258" h="4320">
                <a:moveTo>
                  <a:pt x="0" y="0"/>
                </a:moveTo>
                <a:lnTo>
                  <a:pt x="3082" y="475"/>
                </a:lnTo>
                <a:lnTo>
                  <a:pt x="3210" y="936"/>
                </a:lnTo>
                <a:lnTo>
                  <a:pt x="1728" y="4320"/>
                </a:lnTo>
                <a:lnTo>
                  <a:pt x="1872" y="4320"/>
                </a:lnTo>
                <a:lnTo>
                  <a:pt x="3258" y="912"/>
                </a:lnTo>
                <a:lnTo>
                  <a:pt x="3120" y="432"/>
                </a:lnTo>
                <a:lnTo>
                  <a:pt x="1296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8" name="Freeform 14"/>
          <p:cNvSpPr>
            <a:spLocks/>
          </p:cNvSpPr>
          <p:nvPr/>
        </p:nvSpPr>
        <p:spPr bwMode="gray">
          <a:xfrm>
            <a:off x="8382000" y="0"/>
            <a:ext cx="762000" cy="1143000"/>
          </a:xfrm>
          <a:custGeom>
            <a:avLst/>
            <a:gdLst/>
            <a:ahLst/>
            <a:cxnLst>
              <a:cxn ang="0">
                <a:pos x="48" y="0"/>
              </a:cxn>
              <a:cxn ang="0">
                <a:pos x="0" y="96"/>
              </a:cxn>
              <a:cxn ang="0">
                <a:pos x="354" y="690"/>
              </a:cxn>
              <a:cxn ang="0">
                <a:pos x="480" y="720"/>
              </a:cxn>
              <a:cxn ang="0">
                <a:pos x="480" y="576"/>
              </a:cxn>
              <a:cxn ang="0">
                <a:pos x="48" y="96"/>
              </a:cxn>
              <a:cxn ang="0">
                <a:pos x="89" y="0"/>
              </a:cxn>
              <a:cxn ang="0">
                <a:pos x="48" y="0"/>
              </a:cxn>
            </a:cxnLst>
            <a:rect l="0" t="0" r="r" b="b"/>
            <a:pathLst>
              <a:path w="480" h="720">
                <a:moveTo>
                  <a:pt x="48" y="0"/>
                </a:moveTo>
                <a:lnTo>
                  <a:pt x="0" y="96"/>
                </a:lnTo>
                <a:lnTo>
                  <a:pt x="354" y="690"/>
                </a:lnTo>
                <a:lnTo>
                  <a:pt x="480" y="720"/>
                </a:lnTo>
                <a:lnTo>
                  <a:pt x="480" y="576"/>
                </a:lnTo>
                <a:lnTo>
                  <a:pt x="48" y="96"/>
                </a:lnTo>
                <a:lnTo>
                  <a:pt x="89" y="0"/>
                </a:lnTo>
                <a:lnTo>
                  <a:pt x="48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9" name="Freeform 15"/>
          <p:cNvSpPr>
            <a:spLocks/>
          </p:cNvSpPr>
          <p:nvPr/>
        </p:nvSpPr>
        <p:spPr bwMode="gray">
          <a:xfrm>
            <a:off x="8610600" y="228600"/>
            <a:ext cx="533400" cy="533400"/>
          </a:xfrm>
          <a:custGeom>
            <a:avLst/>
            <a:gdLst/>
            <a:ahLst/>
            <a:cxnLst>
              <a:cxn ang="0">
                <a:pos x="336" y="336"/>
              </a:cxn>
              <a:cxn ang="0">
                <a:pos x="0" y="0"/>
              </a:cxn>
              <a:cxn ang="0">
                <a:pos x="336" y="240"/>
              </a:cxn>
              <a:cxn ang="0">
                <a:pos x="336" y="336"/>
              </a:cxn>
            </a:cxnLst>
            <a:rect l="0" t="0" r="r" b="b"/>
            <a:pathLst>
              <a:path w="336" h="336">
                <a:moveTo>
                  <a:pt x="336" y="336"/>
                </a:moveTo>
                <a:lnTo>
                  <a:pt x="0" y="0"/>
                </a:lnTo>
                <a:lnTo>
                  <a:pt x="336" y="240"/>
                </a:lnTo>
                <a:lnTo>
                  <a:pt x="336" y="336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1073" name="Group 49"/>
          <p:cNvGrpSpPr>
            <a:grpSpLocks/>
          </p:cNvGrpSpPr>
          <p:nvPr/>
        </p:nvGrpSpPr>
        <p:grpSpPr bwMode="auto">
          <a:xfrm>
            <a:off x="5562600" y="0"/>
            <a:ext cx="3267075" cy="6858000"/>
            <a:chOff x="3504" y="0"/>
            <a:chExt cx="2058" cy="4320"/>
          </a:xfrm>
        </p:grpSpPr>
        <p:sp>
          <p:nvSpPr>
            <p:cNvPr id="1037" name="Freeform 13"/>
            <p:cNvSpPr>
              <a:spLocks/>
            </p:cNvSpPr>
            <p:nvPr userDrawn="1"/>
          </p:nvSpPr>
          <p:spPr bwMode="gray">
            <a:xfrm>
              <a:off x="3504" y="0"/>
              <a:ext cx="2058" cy="43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6" y="0"/>
                </a:cxn>
                <a:cxn ang="0">
                  <a:pos x="1854" y="402"/>
                </a:cxn>
                <a:cxn ang="0">
                  <a:pos x="2058" y="972"/>
                </a:cxn>
                <a:cxn ang="0">
                  <a:pos x="1296" y="4320"/>
                </a:cxn>
                <a:cxn ang="0">
                  <a:pos x="720" y="4320"/>
                </a:cxn>
                <a:cxn ang="0">
                  <a:pos x="1920" y="912"/>
                </a:cxn>
                <a:cxn ang="0">
                  <a:pos x="1776" y="432"/>
                </a:cxn>
                <a:cxn ang="0">
                  <a:pos x="0" y="0"/>
                </a:cxn>
              </a:cxnLst>
              <a:rect l="0" t="0" r="r" b="b"/>
              <a:pathLst>
                <a:path w="2058" h="4320">
                  <a:moveTo>
                    <a:pt x="0" y="0"/>
                  </a:moveTo>
                  <a:lnTo>
                    <a:pt x="1056" y="0"/>
                  </a:lnTo>
                  <a:lnTo>
                    <a:pt x="1854" y="402"/>
                  </a:lnTo>
                  <a:lnTo>
                    <a:pt x="2058" y="972"/>
                  </a:lnTo>
                  <a:lnTo>
                    <a:pt x="1296" y="4320"/>
                  </a:lnTo>
                  <a:lnTo>
                    <a:pt x="720" y="4320"/>
                  </a:lnTo>
                  <a:lnTo>
                    <a:pt x="1920" y="912"/>
                  </a:lnTo>
                  <a:lnTo>
                    <a:pt x="1776" y="4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7" name="Freeform 23"/>
            <p:cNvSpPr>
              <a:spLocks/>
            </p:cNvSpPr>
            <p:nvPr userDrawn="1"/>
          </p:nvSpPr>
          <p:spPr bwMode="gray">
            <a:xfrm>
              <a:off x="4217" y="1056"/>
              <a:ext cx="1152" cy="3264"/>
            </a:xfrm>
            <a:custGeom>
              <a:avLst/>
              <a:gdLst/>
              <a:ahLst/>
              <a:cxnLst>
                <a:cxn ang="0">
                  <a:pos x="0" y="3264"/>
                </a:cxn>
                <a:cxn ang="0">
                  <a:pos x="1152" y="0"/>
                </a:cxn>
                <a:cxn ang="0">
                  <a:pos x="96" y="3264"/>
                </a:cxn>
                <a:cxn ang="0">
                  <a:pos x="0" y="3264"/>
                </a:cxn>
              </a:cxnLst>
              <a:rect l="0" t="0" r="r" b="b"/>
              <a:pathLst>
                <a:path w="1152" h="3264">
                  <a:moveTo>
                    <a:pt x="0" y="3264"/>
                  </a:moveTo>
                  <a:lnTo>
                    <a:pt x="1152" y="0"/>
                  </a:lnTo>
                  <a:lnTo>
                    <a:pt x="96" y="3264"/>
                  </a:lnTo>
                  <a:lnTo>
                    <a:pt x="0" y="3264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46" name="Group 22"/>
          <p:cNvGrpSpPr>
            <a:grpSpLocks/>
          </p:cNvGrpSpPr>
          <p:nvPr/>
        </p:nvGrpSpPr>
        <p:grpSpPr bwMode="auto">
          <a:xfrm>
            <a:off x="142875" y="142852"/>
            <a:ext cx="8858250" cy="6565923"/>
            <a:chOff x="90" y="480"/>
            <a:chExt cx="5580" cy="3744"/>
          </a:xfrm>
        </p:grpSpPr>
        <p:sp>
          <p:nvSpPr>
            <p:cNvPr id="1040" name="Rectangle 16"/>
            <p:cNvSpPr>
              <a:spLocks noChangeArrowheads="1"/>
            </p:cNvSpPr>
            <p:nvPr userDrawn="1"/>
          </p:nvSpPr>
          <p:spPr bwMode="gray">
            <a:xfrm>
              <a:off x="90" y="480"/>
              <a:ext cx="5580" cy="3744"/>
            </a:xfrm>
            <a:prstGeom prst="rect">
              <a:avLst/>
            </a:prstGeom>
            <a:solidFill>
              <a:srgbClr val="FFFFFF">
                <a:alpha val="69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1" name="Rectangle 17"/>
            <p:cNvSpPr>
              <a:spLocks noChangeArrowheads="1"/>
            </p:cNvSpPr>
            <p:nvPr userDrawn="1"/>
          </p:nvSpPr>
          <p:spPr bwMode="gray">
            <a:xfrm>
              <a:off x="90" y="480"/>
              <a:ext cx="5580" cy="3744"/>
            </a:xfrm>
            <a:prstGeom prst="rect">
              <a:avLst/>
            </a:prstGeom>
            <a:solidFill>
              <a:srgbClr val="FFFFFF">
                <a:alpha val="69000"/>
              </a:srgbClr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83325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83325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83325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DBA040E-A050-466D-8311-2CB5313A774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493418" y="2971803"/>
            <a:ext cx="4114800" cy="885825"/>
          </a:xfrm>
        </p:spPr>
        <p:txBody>
          <a:bodyPr/>
          <a:lstStyle/>
          <a:p>
            <a:pPr algn="ctr"/>
            <a:r>
              <a:rPr lang="ru-RU" sz="28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Суздалев</a:t>
            </a:r>
            <a:r>
              <a:rPr lang="ru-RU" sz="2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Роман Анатольевич</a:t>
            </a:r>
            <a:endParaRPr lang="en-US" sz="28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486274" y="2643182"/>
            <a:ext cx="4129088" cy="457200"/>
          </a:xfrm>
        </p:spPr>
        <p:txBody>
          <a:bodyPr/>
          <a:lstStyle/>
          <a:p>
            <a:pPr algn="ctr"/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Учитель химии</a:t>
            </a:r>
            <a:endParaRPr lang="en-US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7" name="WordArt 9"/>
          <p:cNvSpPr>
            <a:spLocks noChangeArrowheads="1" noChangeShapeType="1" noTextEdit="1"/>
          </p:cNvSpPr>
          <p:nvPr/>
        </p:nvSpPr>
        <p:spPr bwMode="auto">
          <a:xfrm>
            <a:off x="642910" y="5373216"/>
            <a:ext cx="8072494" cy="55928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1400" b="1" kern="10" spc="300" dirty="0" smtClean="0">
                <a:ln w="11430" cmpd="sng">
                  <a:solidFill>
                    <a:schemeClr val="accent5">
                      <a:lumMod val="5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Impact" pitchFamily="34" charset="0"/>
                <a:cs typeface="Times New Roman" pitchFamily="18" charset="0"/>
              </a:rPr>
              <a:t>Филиал МОУ СОШ с. АХАЛИНО –ООШ с. СЮЗЮМ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85787" y="1016485"/>
            <a:ext cx="614366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4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  <a:cs typeface="Times New Roman" pitchFamily="18" charset="0"/>
              </a:rPr>
              <a:t>Учитель года - 2011</a:t>
            </a:r>
          </a:p>
        </p:txBody>
      </p:sp>
      <p:pic>
        <p:nvPicPr>
          <p:cNvPr id="13" name="Рисунок 12" descr="skr_14042008105814 копия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29454" y="714356"/>
            <a:ext cx="1905000" cy="1352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23528" y="2636912"/>
            <a:ext cx="1224136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Нефть</a:t>
            </a:r>
            <a:endParaRPr lang="ru-RU" sz="1600" dirty="0"/>
          </a:p>
        </p:txBody>
      </p:sp>
      <p:sp>
        <p:nvSpPr>
          <p:cNvPr id="3" name="Плюс 2"/>
          <p:cNvSpPr/>
          <p:nvPr/>
        </p:nvSpPr>
        <p:spPr>
          <a:xfrm>
            <a:off x="1835696" y="2791780"/>
            <a:ext cx="9144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023828" y="2636912"/>
            <a:ext cx="244827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Блеск алюминия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6804248" y="2636912"/>
            <a:ext cx="2016224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Защита от солнечных лучей</a:t>
            </a:r>
            <a:endParaRPr lang="ru-RU" dirty="0"/>
          </a:p>
        </p:txBody>
      </p:sp>
      <p:sp>
        <p:nvSpPr>
          <p:cNvPr id="6" name="Равно 5"/>
          <p:cNvSpPr/>
          <p:nvPr/>
        </p:nvSpPr>
        <p:spPr>
          <a:xfrm>
            <a:off x="5652120" y="2791780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59732" y="4293096"/>
            <a:ext cx="4824536" cy="1418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/>
              <a:t>Обработать нефтехранилища алюминиевой краской от перегрева солнечными лучами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51371" y="836712"/>
            <a:ext cx="76412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«Алюминиевая идея»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95536" y="260648"/>
            <a:ext cx="1224136" cy="122413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Пляж</a:t>
            </a:r>
            <a:endParaRPr lang="ru-RU" sz="1600" dirty="0"/>
          </a:p>
        </p:txBody>
      </p:sp>
      <p:sp>
        <p:nvSpPr>
          <p:cNvPr id="3" name="Овал 2"/>
          <p:cNvSpPr/>
          <p:nvPr/>
        </p:nvSpPr>
        <p:spPr>
          <a:xfrm>
            <a:off x="395536" y="1538790"/>
            <a:ext cx="1224136" cy="1224136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Кро-кодил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95536" y="2816932"/>
            <a:ext cx="1224136" cy="122413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Силач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395536" y="4095074"/>
            <a:ext cx="1224136" cy="1224136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Фокус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395536" y="5373216"/>
            <a:ext cx="1224136" cy="1224136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Трава</a:t>
            </a:r>
            <a:endParaRPr lang="ru-RU" dirty="0"/>
          </a:p>
        </p:txBody>
      </p:sp>
      <p:sp>
        <p:nvSpPr>
          <p:cNvPr id="7" name="Плюс 6"/>
          <p:cNvSpPr/>
          <p:nvPr/>
        </p:nvSpPr>
        <p:spPr>
          <a:xfrm>
            <a:off x="1907704" y="404664"/>
            <a:ext cx="914400" cy="914400"/>
          </a:xfrm>
          <a:prstGeom prst="mathPlus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люс 7"/>
          <p:cNvSpPr/>
          <p:nvPr/>
        </p:nvSpPr>
        <p:spPr>
          <a:xfrm>
            <a:off x="1907704" y="1664804"/>
            <a:ext cx="914400" cy="914400"/>
          </a:xfrm>
          <a:prstGeom prst="mathPlus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люс 8"/>
          <p:cNvSpPr/>
          <p:nvPr/>
        </p:nvSpPr>
        <p:spPr>
          <a:xfrm>
            <a:off x="1907704" y="2924944"/>
            <a:ext cx="914400" cy="914400"/>
          </a:xfrm>
          <a:prstGeom prst="mathPl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люс 9"/>
          <p:cNvSpPr/>
          <p:nvPr/>
        </p:nvSpPr>
        <p:spPr>
          <a:xfrm>
            <a:off x="1907704" y="4185084"/>
            <a:ext cx="914400" cy="914400"/>
          </a:xfrm>
          <a:prstGeom prst="mathPlus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люс 10"/>
          <p:cNvSpPr/>
          <p:nvPr/>
        </p:nvSpPr>
        <p:spPr>
          <a:xfrm>
            <a:off x="1907704" y="5445224"/>
            <a:ext cx="914400" cy="914400"/>
          </a:xfrm>
          <a:prstGeom prst="mathPlus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095836" y="260648"/>
            <a:ext cx="2448272" cy="1224136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Теплопроводность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095836" y="1538790"/>
            <a:ext cx="2448272" cy="122413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Легкость алюминия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095836" y="2816932"/>
            <a:ext cx="2448272" cy="122413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Пластичность алюминия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095836" y="4095074"/>
            <a:ext cx="2448272" cy="1224136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Горение ослепительным пламенем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095836" y="5373216"/>
            <a:ext cx="2448272" cy="1224136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Блеск алюминия</a:t>
            </a:r>
            <a:endParaRPr lang="ru-RU" dirty="0"/>
          </a:p>
        </p:txBody>
      </p:sp>
      <p:sp>
        <p:nvSpPr>
          <p:cNvPr id="29" name="Овал 28"/>
          <p:cNvSpPr/>
          <p:nvPr/>
        </p:nvSpPr>
        <p:spPr>
          <a:xfrm>
            <a:off x="6876256" y="260648"/>
            <a:ext cx="2016224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Перено-сной</a:t>
            </a:r>
            <a:r>
              <a:rPr lang="ru-RU" dirty="0" smtClean="0"/>
              <a:t> аттракцион</a:t>
            </a:r>
            <a:endParaRPr lang="ru-RU" dirty="0"/>
          </a:p>
        </p:txBody>
      </p:sp>
      <p:sp>
        <p:nvSpPr>
          <p:cNvPr id="30" name="Овал 29"/>
          <p:cNvSpPr/>
          <p:nvPr/>
        </p:nvSpPr>
        <p:spPr>
          <a:xfrm>
            <a:off x="6876256" y="1535075"/>
            <a:ext cx="2016224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Отвле-кающий</a:t>
            </a:r>
            <a:r>
              <a:rPr lang="ru-RU" dirty="0" smtClean="0"/>
              <a:t> эффект</a:t>
            </a:r>
            <a:endParaRPr lang="ru-RU" dirty="0"/>
          </a:p>
        </p:txBody>
      </p:sp>
      <p:sp>
        <p:nvSpPr>
          <p:cNvPr id="31" name="Овал 30"/>
          <p:cNvSpPr/>
          <p:nvPr/>
        </p:nvSpPr>
        <p:spPr>
          <a:xfrm>
            <a:off x="6876256" y="2809502"/>
            <a:ext cx="2016224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Рекламная надпись</a:t>
            </a:r>
            <a:endParaRPr lang="ru-RU" dirty="0"/>
          </a:p>
        </p:txBody>
      </p:sp>
      <p:sp>
        <p:nvSpPr>
          <p:cNvPr id="32" name="Овал 31"/>
          <p:cNvSpPr/>
          <p:nvPr/>
        </p:nvSpPr>
        <p:spPr>
          <a:xfrm>
            <a:off x="6876256" y="4083930"/>
            <a:ext cx="2016224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Обман зрителя</a:t>
            </a:r>
            <a:endParaRPr lang="ru-RU" dirty="0"/>
          </a:p>
        </p:txBody>
      </p:sp>
      <p:sp>
        <p:nvSpPr>
          <p:cNvPr id="33" name="Овал 32"/>
          <p:cNvSpPr/>
          <p:nvPr/>
        </p:nvSpPr>
        <p:spPr>
          <a:xfrm>
            <a:off x="6876256" y="5358358"/>
            <a:ext cx="2016224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Солнечный </a:t>
            </a:r>
            <a:r>
              <a:rPr lang="ru-RU" dirty="0" err="1" smtClean="0"/>
              <a:t>водонагре-ватель</a:t>
            </a:r>
            <a:endParaRPr lang="ru-RU" dirty="0"/>
          </a:p>
        </p:txBody>
      </p:sp>
      <p:sp>
        <p:nvSpPr>
          <p:cNvPr id="34" name="Стрелка вправо 33"/>
          <p:cNvSpPr/>
          <p:nvPr/>
        </p:nvSpPr>
        <p:spPr>
          <a:xfrm rot="4163538">
            <a:off x="3916077" y="3041617"/>
            <a:ext cx="4752528" cy="504056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Стрелка вправо 36"/>
          <p:cNvSpPr/>
          <p:nvPr/>
        </p:nvSpPr>
        <p:spPr>
          <a:xfrm rot="20168175">
            <a:off x="5327063" y="1234488"/>
            <a:ext cx="1740064" cy="504056"/>
          </a:xfrm>
          <a:prstGeom prst="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8" name="Стрелка вправо 37"/>
          <p:cNvSpPr/>
          <p:nvPr/>
        </p:nvSpPr>
        <p:spPr>
          <a:xfrm rot="1419219">
            <a:off x="5464464" y="3827242"/>
            <a:ext cx="1731809" cy="50405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Стрелка вправо 38"/>
          <p:cNvSpPr/>
          <p:nvPr/>
        </p:nvSpPr>
        <p:spPr>
          <a:xfrm rot="19580958">
            <a:off x="5286801" y="3890305"/>
            <a:ext cx="1817399" cy="504056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50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FF66"/>
                                      </p:to>
                                    </p:animClr>
                                    <p:set>
                                      <p:cBhvr>
                                        <p:cTn id="3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31AEA"/>
                                      </p:to>
                                    </p:animClr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7" grpId="0" animBg="1"/>
      <p:bldP spid="38" grpId="0" animBg="1"/>
      <p:bldP spid="3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908720"/>
            <a:ext cx="69128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Домашнее задание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55397" y="2420888"/>
            <a:ext cx="70332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§ 42; упр. 4, 8; зад. </a:t>
            </a:r>
            <a:r>
              <a:rPr lang="ru-RU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1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4826" y="2967335"/>
            <a:ext cx="79543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А </a:t>
            </a:r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0000"/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Я</a:t>
            </a:r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 и не подозревал…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8198.jpg"/>
          <p:cNvPicPr>
            <a:picLocks noChangeAspect="1"/>
          </p:cNvPicPr>
          <p:nvPr/>
        </p:nvPicPr>
        <p:blipFill>
          <a:blip r:embed="rId2" cstate="print"/>
          <a:srcRect b="21295"/>
          <a:stretch>
            <a:fillRect/>
          </a:stretch>
        </p:blipFill>
        <p:spPr>
          <a:xfrm>
            <a:off x="273674" y="191624"/>
            <a:ext cx="3353717" cy="2085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Junichi-Masuda--Takeshi-Kawachimaru-Talk-Pokemon-Platinum-Particle-Physics-Bridges-And-More.jpg"/>
          <p:cNvPicPr>
            <a:picLocks noChangeAspect="1"/>
          </p:cNvPicPr>
          <p:nvPr/>
        </p:nvPicPr>
        <p:blipFill>
          <a:blip r:embed="rId3" cstate="print"/>
          <a:srcRect b="16053"/>
          <a:stretch>
            <a:fillRect/>
          </a:stretch>
        </p:blipFill>
        <p:spPr>
          <a:xfrm>
            <a:off x="283264" y="2342056"/>
            <a:ext cx="3334537" cy="2101880"/>
          </a:xfrm>
          <a:prstGeom prst="rect">
            <a:avLst/>
          </a:prstGeom>
        </p:spPr>
      </p:pic>
      <p:pic>
        <p:nvPicPr>
          <p:cNvPr id="7" name="Рисунок 6" descr="main_big.jpg"/>
          <p:cNvPicPr>
            <a:picLocks noChangeAspect="1"/>
          </p:cNvPicPr>
          <p:nvPr/>
        </p:nvPicPr>
        <p:blipFill>
          <a:blip r:embed="rId4" cstate="print"/>
          <a:srcRect l="4083"/>
          <a:stretch>
            <a:fillRect/>
          </a:stretch>
        </p:blipFill>
        <p:spPr>
          <a:xfrm>
            <a:off x="5400092" y="188640"/>
            <a:ext cx="3382895" cy="2088232"/>
          </a:xfrm>
          <a:prstGeom prst="rect">
            <a:avLst/>
          </a:prstGeom>
        </p:spPr>
      </p:pic>
      <p:pic>
        <p:nvPicPr>
          <p:cNvPr id="8" name="Рисунок 7" descr="diy-soda-can-lg.jpg"/>
          <p:cNvPicPr>
            <a:picLocks noChangeAspect="1"/>
          </p:cNvPicPr>
          <p:nvPr/>
        </p:nvPicPr>
        <p:blipFill>
          <a:blip r:embed="rId5" cstate="print"/>
          <a:srcRect b="5409"/>
          <a:stretch>
            <a:fillRect/>
          </a:stretch>
        </p:blipFill>
        <p:spPr>
          <a:xfrm>
            <a:off x="5400449" y="2348880"/>
            <a:ext cx="3382181" cy="2088232"/>
          </a:xfrm>
          <a:prstGeom prst="rect">
            <a:avLst/>
          </a:prstGeom>
        </p:spPr>
      </p:pic>
      <p:pic>
        <p:nvPicPr>
          <p:cNvPr id="5" name="Рисунок 4" descr="1240430115_jelektro.jpg"/>
          <p:cNvPicPr>
            <a:picLocks noChangeAspect="1"/>
          </p:cNvPicPr>
          <p:nvPr/>
        </p:nvPicPr>
        <p:blipFill>
          <a:blip r:embed="rId6" cstate="print"/>
          <a:srcRect b="18293"/>
          <a:stretch>
            <a:fillRect/>
          </a:stretch>
        </p:blipFill>
        <p:spPr>
          <a:xfrm>
            <a:off x="5384865" y="4509120"/>
            <a:ext cx="3413348" cy="2088232"/>
          </a:xfrm>
          <a:prstGeom prst="rect">
            <a:avLst/>
          </a:prstGeom>
        </p:spPr>
      </p:pic>
      <p:pic>
        <p:nvPicPr>
          <p:cNvPr id="4" name="Рисунок 3" descr="2007-audi-a8-23w.jpg"/>
          <p:cNvPicPr>
            <a:picLocks noChangeAspect="1"/>
          </p:cNvPicPr>
          <p:nvPr/>
        </p:nvPicPr>
        <p:blipFill>
          <a:blip r:embed="rId7" cstate="print"/>
          <a:srcRect t="7566" b="8656"/>
          <a:stretch>
            <a:fillRect/>
          </a:stretch>
        </p:blipFill>
        <p:spPr>
          <a:xfrm>
            <a:off x="287524" y="4509120"/>
            <a:ext cx="3326016" cy="208984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415273" y="2105561"/>
            <a:ext cx="2313454" cy="2646878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600" b="1" dirty="0" smtClean="0">
                <a:ln w="3175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Al</a:t>
            </a:r>
            <a:endParaRPr lang="ru-RU" sz="16600" b="1" cap="none" spc="0" dirty="0">
              <a:ln w="3175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8198.jpg"/>
          <p:cNvPicPr>
            <a:picLocks noChangeAspect="1"/>
          </p:cNvPicPr>
          <p:nvPr/>
        </p:nvPicPr>
        <p:blipFill>
          <a:blip r:embed="rId2" cstate="print"/>
          <a:srcRect r="16923" b="21295"/>
          <a:stretch>
            <a:fillRect/>
          </a:stretch>
        </p:blipFill>
        <p:spPr>
          <a:xfrm>
            <a:off x="273674" y="191624"/>
            <a:ext cx="2786158" cy="2085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Junichi-Masuda--Takeshi-Kawachimaru-Talk-Pokemon-Platinum-Particle-Physics-Bridges-And-More.jpg"/>
          <p:cNvPicPr>
            <a:picLocks noChangeAspect="1"/>
          </p:cNvPicPr>
          <p:nvPr/>
        </p:nvPicPr>
        <p:blipFill>
          <a:blip r:embed="rId3" cstate="print"/>
          <a:srcRect r="16733" b="16053"/>
          <a:stretch>
            <a:fillRect/>
          </a:stretch>
        </p:blipFill>
        <p:spPr>
          <a:xfrm>
            <a:off x="283264" y="2342056"/>
            <a:ext cx="2776568" cy="2101880"/>
          </a:xfrm>
          <a:prstGeom prst="rect">
            <a:avLst/>
          </a:prstGeom>
        </p:spPr>
      </p:pic>
      <p:pic>
        <p:nvPicPr>
          <p:cNvPr id="7" name="Рисунок 6" descr="main_big.jpg"/>
          <p:cNvPicPr>
            <a:picLocks noChangeAspect="1"/>
          </p:cNvPicPr>
          <p:nvPr/>
        </p:nvPicPr>
        <p:blipFill>
          <a:blip r:embed="rId4" cstate="print"/>
          <a:srcRect l="4083" r="13229"/>
          <a:stretch>
            <a:fillRect/>
          </a:stretch>
        </p:blipFill>
        <p:spPr>
          <a:xfrm>
            <a:off x="5976156" y="188640"/>
            <a:ext cx="2916324" cy="2088232"/>
          </a:xfrm>
          <a:prstGeom prst="rect">
            <a:avLst/>
          </a:prstGeom>
        </p:spPr>
      </p:pic>
      <p:pic>
        <p:nvPicPr>
          <p:cNvPr id="8" name="Рисунок 7" descr="diy-soda-can-lg.jpg"/>
          <p:cNvPicPr>
            <a:picLocks noChangeAspect="1"/>
          </p:cNvPicPr>
          <p:nvPr/>
        </p:nvPicPr>
        <p:blipFill>
          <a:blip r:embed="rId5" cstate="print"/>
          <a:srcRect l="14838" b="5409"/>
          <a:stretch>
            <a:fillRect/>
          </a:stretch>
        </p:blipFill>
        <p:spPr>
          <a:xfrm>
            <a:off x="6012160" y="2348880"/>
            <a:ext cx="2880320" cy="2088232"/>
          </a:xfrm>
          <a:prstGeom prst="rect">
            <a:avLst/>
          </a:prstGeom>
        </p:spPr>
      </p:pic>
      <p:pic>
        <p:nvPicPr>
          <p:cNvPr id="5" name="Рисунок 4" descr="1240430115_jelektro.jpg"/>
          <p:cNvPicPr>
            <a:picLocks noChangeAspect="1"/>
          </p:cNvPicPr>
          <p:nvPr/>
        </p:nvPicPr>
        <p:blipFill>
          <a:blip r:embed="rId6" cstate="print"/>
          <a:srcRect l="14767" b="18293"/>
          <a:stretch>
            <a:fillRect/>
          </a:stretch>
        </p:blipFill>
        <p:spPr>
          <a:xfrm>
            <a:off x="6012160" y="4509120"/>
            <a:ext cx="2909292" cy="2088232"/>
          </a:xfrm>
          <a:prstGeom prst="rect">
            <a:avLst/>
          </a:prstGeom>
        </p:spPr>
      </p:pic>
      <p:pic>
        <p:nvPicPr>
          <p:cNvPr id="4" name="Рисунок 3" descr="2007-audi-a8-23w.jpg"/>
          <p:cNvPicPr>
            <a:picLocks noChangeAspect="1"/>
          </p:cNvPicPr>
          <p:nvPr/>
        </p:nvPicPr>
        <p:blipFill>
          <a:blip r:embed="rId7" cstate="print"/>
          <a:srcRect l="5412" t="7566" r="3658" b="8656"/>
          <a:stretch>
            <a:fillRect/>
          </a:stretch>
        </p:blipFill>
        <p:spPr>
          <a:xfrm>
            <a:off x="179512" y="4509120"/>
            <a:ext cx="3024336" cy="2089848"/>
          </a:xfrm>
          <a:prstGeom prst="rect">
            <a:avLst/>
          </a:prstGeom>
        </p:spPr>
      </p:pic>
      <p:sp>
        <p:nvSpPr>
          <p:cNvPr id="10" name="Скругленный прямоугольник 9"/>
          <p:cNvSpPr/>
          <p:nvPr/>
        </p:nvSpPr>
        <p:spPr>
          <a:xfrm>
            <a:off x="3347864" y="260648"/>
            <a:ext cx="230425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Тепло-проводность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347864" y="2420888"/>
            <a:ext cx="230425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Электро-проводность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347864" y="1340768"/>
            <a:ext cx="230425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Не токсичность соединений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347864" y="3501008"/>
            <a:ext cx="230425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Малая плотность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347864" y="5661248"/>
            <a:ext cx="230425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Прочность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347864" y="4581128"/>
            <a:ext cx="230425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Коррозионная устойчивость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91680" y="260648"/>
            <a:ext cx="569572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Строение атома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1698545" y="1995706"/>
            <a:ext cx="1224136" cy="1224136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+13</a:t>
            </a:r>
            <a:endParaRPr lang="ru-RU" b="1" dirty="0"/>
          </a:p>
        </p:txBody>
      </p:sp>
      <p:sp>
        <p:nvSpPr>
          <p:cNvPr id="4" name="Дуга 3"/>
          <p:cNvSpPr/>
          <p:nvPr/>
        </p:nvSpPr>
        <p:spPr>
          <a:xfrm rot="2540620">
            <a:off x="258385" y="980728"/>
            <a:ext cx="3456384" cy="3456384"/>
          </a:xfrm>
          <a:prstGeom prst="arc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Дуга 4"/>
          <p:cNvSpPr/>
          <p:nvPr/>
        </p:nvSpPr>
        <p:spPr>
          <a:xfrm rot="2540620">
            <a:off x="978465" y="980728"/>
            <a:ext cx="3456384" cy="3456384"/>
          </a:xfrm>
          <a:prstGeom prst="arc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Дуга 5"/>
          <p:cNvSpPr/>
          <p:nvPr/>
        </p:nvSpPr>
        <p:spPr>
          <a:xfrm rot="2540620">
            <a:off x="1612807" y="980728"/>
            <a:ext cx="3456384" cy="3456384"/>
          </a:xfrm>
          <a:prstGeom prst="arc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007580" y="3908390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2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707904" y="3908390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8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427984" y="3908390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3</a:t>
            </a:r>
            <a:endParaRPr lang="ru-RU" sz="32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75555" y="2204864"/>
            <a:ext cx="877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Al</a:t>
            </a:r>
            <a:endParaRPr lang="ru-RU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24128" y="1484784"/>
            <a:ext cx="288032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baseline="3000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1</a:t>
            </a:r>
            <a:r>
              <a:rPr lang="en-US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p = 13</a:t>
            </a:r>
          </a:p>
          <a:p>
            <a:pPr algn="ctr"/>
            <a:r>
              <a:rPr lang="ru-RU" sz="5400" b="1" cap="none" spc="0" baseline="3000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-1</a:t>
            </a:r>
            <a:r>
              <a:rPr lang="en-US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e</a:t>
            </a:r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= </a:t>
            </a:r>
            <a:r>
              <a:rPr lang="en-US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13</a:t>
            </a:r>
          </a:p>
          <a:p>
            <a:pPr algn="ctr"/>
            <a:r>
              <a:rPr lang="en-US" sz="5400" b="1" baseline="3000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0</a:t>
            </a:r>
            <a:r>
              <a:rPr lang="en-US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n</a:t>
            </a:r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= </a:t>
            </a:r>
            <a:r>
              <a:rPr lang="en-US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14</a:t>
            </a:r>
            <a:endParaRPr lang="en-US" sz="5400" b="1" cap="none" spc="0" baseline="-25000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851920" y="5301208"/>
            <a:ext cx="648072" cy="648072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tx1"/>
                </a:solidFill>
              </a:rPr>
              <a:t>↑↓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203848" y="5301208"/>
            <a:ext cx="648072" cy="648072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tx1"/>
                </a:solidFill>
              </a:rPr>
              <a:t>↑↓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555776" y="5301208"/>
            <a:ext cx="648072" cy="648072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tx1"/>
                </a:solidFill>
              </a:rPr>
              <a:t>↑↓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856962" y="5661248"/>
            <a:ext cx="648072" cy="648072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tx1"/>
                </a:solidFill>
              </a:rPr>
              <a:t>↑↓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187624" y="6021288"/>
            <a:ext cx="648072" cy="648072"/>
          </a:xfrm>
          <a:prstGeom prst="rect">
            <a:avLst/>
          </a:prstGeom>
          <a:solidFill>
            <a:srgbClr val="EC2C0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tx1"/>
                </a:solidFill>
              </a:rPr>
              <a:t>↑↓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516216" y="4509120"/>
            <a:ext cx="648072" cy="64807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868144" y="4509120"/>
            <a:ext cx="648072" cy="64807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220072" y="4509120"/>
            <a:ext cx="648072" cy="64807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↑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529468" y="4869160"/>
            <a:ext cx="648072" cy="64807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tx1"/>
                </a:solidFill>
              </a:rPr>
              <a:t>↑↓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щ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850"/>
            <a:ext cx="9144000" cy="6858000"/>
          </a:xfrm>
        </p:spPr>
      </p:pic>
      <p:pic>
        <p:nvPicPr>
          <p:cNvPr id="7" name="Picture 2" descr="C:\Users\ТСД\Desktop\28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85720" y="2571744"/>
            <a:ext cx="1714963" cy="1307757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path" presetSubtype="0" repeatCount="4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319 0.19381 C 0.06319 0.31522 0.13108 0.41513 0.21424 0.41513 C 0.31215 0.41513 0.34774 0.30435 0.3625 0.23775 L 0.37778 0.14986 C 0.39323 0.08349 0.43073 -0.02659 0.54132 -0.02659 C 0.61233 -0.02659 0.69306 0.07239 0.69306 0.19381 C 0.69306 0.31522 0.61233 0.41513 0.54132 0.41513 C 0.43073 0.41513 0.39323 0.30435 0.37778 0.23775 L 0.3625 0.14986 C 0.34774 0.08349 0.31215 -0.02659 0.21424 -0.02659 C 0.13108 -0.02659 0.06319 0.07239 0.06319 0.19381 Z " pathEditMode="relative" rAng="0" ptsTypes="ffFffffFfff">
                                      <p:cBhvr>
                                        <p:cTn id="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" presetID="63" presetClass="path" presetSubtype="0" repeatCount="4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059 0.04695 L 0.73264 0.0363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1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" presetID="1" presetClass="path" presetSubtype="0" repeatCount="4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1319 -0.21531 C 0.55434 -0.21531 0.66962 -0.07932 0.66962 0.08881 C 0.66962 0.25648 0.55434 0.39316 0.41319 0.39316 C 0.27222 0.39316 0.15781 0.25648 0.15781 0.08881 C 0.15781 -0.07932 0.27222 -0.21531 0.41319 -0.21531 Z " pathEditMode="relative" rAng="0" ptsTypes="fffff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3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8000"/>
                            </p:stCondLst>
                            <p:childTnLst>
                              <p:par>
                                <p:cTn id="17" presetID="57" presetClass="path" presetSubtype="0" repeatCount="4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16374E-6 L 0 -0.15518 C 0 -0.22479 0.18455 -0.3099 0.33472 -0.3099 L 0.66962 -0.3099 " pathEditMode="relative" rAng="0" ptsTypes="FfFF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5" y="-1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6000"/>
                            </p:stCondLst>
                            <p:childTnLst>
                              <p:par>
                                <p:cTn id="20" presetID="36" presetClass="path" presetSubtype="0" repeatCount="4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22017E-7 L 2.77778E-7 0.18363 C 2.77778E-7 0.26596 0.18872 0.36725 0.34253 0.36725 L 0.68507 0.36725 " pathEditMode="relative" rAng="0" ptsTypes="FfFF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3" y="1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692" y="116632"/>
            <a:ext cx="877261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Лабораторная работа №1</a:t>
            </a:r>
            <a:endParaRPr lang="ru-RU" sz="40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775" y="764704"/>
            <a:ext cx="893445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z="32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Взаимодействие алюминия</a:t>
            </a:r>
          </a:p>
          <a:p>
            <a:pPr algn="r"/>
            <a:r>
              <a:rPr lang="ru-RU" sz="32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с соляной кислотой</a:t>
            </a:r>
            <a:endParaRPr lang="ru-RU" sz="32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1450" y="1884888"/>
            <a:ext cx="8782050" cy="46474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z="2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Оборудование:</a:t>
            </a:r>
          </a:p>
          <a:p>
            <a:pPr algn="ctr"/>
            <a:r>
              <a:rPr lang="ru-RU" sz="2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пробирки, </a:t>
            </a:r>
            <a:r>
              <a:rPr lang="ru-RU" sz="2400" b="1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пробиркодержатель</a:t>
            </a:r>
            <a:r>
              <a:rPr lang="ru-RU" sz="2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,  спиртовка, спички.</a:t>
            </a:r>
          </a:p>
          <a:p>
            <a:r>
              <a:rPr lang="ru-RU" sz="2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Реактивы: </a:t>
            </a:r>
          </a:p>
          <a:p>
            <a:pPr algn="ctr"/>
            <a:r>
              <a:rPr lang="ru-RU" sz="2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алюминиевая проволока, раствор соляной кислоты.</a:t>
            </a:r>
          </a:p>
          <a:p>
            <a:endParaRPr lang="ru-RU" sz="24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!ВНИМАНИЕ КИСЛОТА!</a:t>
            </a:r>
            <a:endParaRPr lang="ru-RU" sz="2400" b="1" dirty="0" smtClean="0">
              <a:ln>
                <a:prstDash val="solid"/>
              </a:ln>
              <a:solidFill>
                <a:srgbClr val="FF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ХОД РАБОТЫ</a:t>
            </a:r>
          </a:p>
          <a:p>
            <a:endParaRPr lang="ru-RU" sz="24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В пробирку налейте 1 мл раствора соляной кислоты  и опустите туда  алюминиевую проволоку. Пробирку слегка нагрейте.</a:t>
            </a:r>
            <a:endParaRPr lang="ru-RU" sz="24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т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562" y="188640"/>
            <a:ext cx="1475656" cy="109982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17722" y="260648"/>
            <a:ext cx="309033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НОВОСТИ</a:t>
            </a:r>
            <a:endParaRPr lang="ru-RU" sz="40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5556" y="1643316"/>
            <a:ext cx="799288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just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Москве произошёл случай. В трамвае взорвалась алюминиевая канистра с щелочью, которую перевозил сотрудник НИИ приборной автоматики для личного пользования, при этом пострадали люди</a:t>
            </a:r>
            <a:endParaRPr lang="ru-RU" sz="2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1127787" y="3645024"/>
            <a:ext cx="6888426" cy="1800200"/>
            <a:chOff x="1740024" y="3645024"/>
            <a:chExt cx="6888426" cy="1800200"/>
          </a:xfrm>
        </p:grpSpPr>
        <p:pic>
          <p:nvPicPr>
            <p:cNvPr id="5" name="Рисунок 4" descr="573255_20030811141533.jpe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40024" y="3645024"/>
              <a:ext cx="2399928" cy="1799946"/>
            </a:xfrm>
            <a:prstGeom prst="rect">
              <a:avLst/>
            </a:prstGeom>
          </p:spPr>
        </p:pic>
        <p:pic>
          <p:nvPicPr>
            <p:cNvPr id="7" name="Рисунок 6" descr="573253_20030811141533.jpe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228184" y="3645024"/>
              <a:ext cx="2400266" cy="1800200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692" y="116632"/>
            <a:ext cx="877261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Лабораторная работа №2</a:t>
            </a:r>
            <a:endParaRPr lang="ru-RU" sz="40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775" y="764704"/>
            <a:ext cx="893445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z="32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Взаимодействие алюминия</a:t>
            </a:r>
          </a:p>
          <a:p>
            <a:pPr algn="r"/>
            <a:r>
              <a:rPr lang="ru-RU" sz="32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с </a:t>
            </a:r>
            <a:r>
              <a:rPr lang="ru-RU" sz="3200" b="1" cap="none" spc="0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гидроксидом</a:t>
            </a:r>
            <a:r>
              <a:rPr lang="ru-RU" sz="32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натрия</a:t>
            </a:r>
            <a:endParaRPr lang="ru-RU" sz="32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1450" y="1884888"/>
            <a:ext cx="8782050" cy="427809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z="2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Оборудование:</a:t>
            </a:r>
          </a:p>
          <a:p>
            <a:pPr algn="ctr"/>
            <a:r>
              <a:rPr lang="ru-RU" sz="2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пробирки, </a:t>
            </a:r>
            <a:r>
              <a:rPr lang="ru-RU" sz="2400" b="1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пробиркодержатель</a:t>
            </a:r>
            <a:r>
              <a:rPr lang="ru-RU" sz="2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,  спиртовка, спички.</a:t>
            </a:r>
          </a:p>
          <a:p>
            <a:r>
              <a:rPr lang="ru-RU" sz="2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Реактивы: </a:t>
            </a:r>
          </a:p>
          <a:p>
            <a:pPr algn="ctr"/>
            <a:r>
              <a:rPr lang="ru-RU" sz="2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алюминиевая проволока, раствор </a:t>
            </a:r>
            <a:r>
              <a:rPr lang="ru-RU" sz="2400" b="1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гидроксида</a:t>
            </a:r>
            <a:r>
              <a:rPr lang="ru-RU" sz="2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натрия.</a:t>
            </a:r>
          </a:p>
          <a:p>
            <a:endParaRPr lang="ru-RU" sz="24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!ВНИМАНИЕ ЩЕЛОЧЬ!</a:t>
            </a:r>
            <a:endParaRPr lang="ru-RU" sz="2400" b="1" dirty="0" smtClean="0">
              <a:ln>
                <a:prstDash val="solid"/>
              </a:ln>
              <a:solidFill>
                <a:srgbClr val="FF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ХОД РАБОТЫ</a:t>
            </a:r>
          </a:p>
          <a:p>
            <a:endParaRPr lang="ru-RU" sz="24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В пробирку налейте 1 мл раствора </a:t>
            </a:r>
            <a:r>
              <a:rPr lang="ru-RU" sz="2400" b="1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гидроксида</a:t>
            </a:r>
            <a:r>
              <a:rPr lang="ru-RU" sz="2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натрия  и опустите туда  алюминиевую проволоку. </a:t>
            </a:r>
            <a:endParaRPr lang="ru-RU" sz="24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40439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Амфотерность</a:t>
            </a:r>
            <a:r>
              <a:rPr lang="ru-RU" sz="2400" dirty="0" smtClean="0"/>
              <a:t> – способность веществ в зависимости от условий проявлять либо кислотные, либо основные свойства.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03848" y="1268760"/>
            <a:ext cx="652679" cy="5315323"/>
          </a:xfrm>
          <a:prstGeom prst="rect">
            <a:avLst/>
          </a:prstGeom>
          <a:noFill/>
        </p:spPr>
        <p:txBody>
          <a:bodyPr vert="wordArtVert"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Амфора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868144" y="1196752"/>
            <a:ext cx="652679" cy="5387331"/>
          </a:xfrm>
          <a:prstGeom prst="rect">
            <a:avLst/>
          </a:prstGeom>
          <a:noFill/>
        </p:spPr>
        <p:txBody>
          <a:bodyPr vert="wordArtVert"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Амфитиатор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340768"/>
            <a:ext cx="652679" cy="5243315"/>
          </a:xfrm>
          <a:prstGeom prst="rect">
            <a:avLst/>
          </a:prstGeom>
          <a:noFill/>
        </p:spPr>
        <p:txBody>
          <a:bodyPr vert="wordArtVert"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Амфибии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Рисунок 6" descr="f_16896177.jpg"/>
          <p:cNvPicPr>
            <a:picLocks noChangeAspect="1"/>
          </p:cNvPicPr>
          <p:nvPr/>
        </p:nvPicPr>
        <p:blipFill>
          <a:blip r:embed="rId2" cstate="print"/>
          <a:srcRect l="6003" r="12961" b="8000"/>
          <a:stretch>
            <a:fillRect/>
          </a:stretch>
        </p:blipFill>
        <p:spPr>
          <a:xfrm>
            <a:off x="1115616" y="2204864"/>
            <a:ext cx="1944216" cy="1656184"/>
          </a:xfrm>
          <a:prstGeom prst="rect">
            <a:avLst/>
          </a:prstGeom>
        </p:spPr>
      </p:pic>
      <p:pic>
        <p:nvPicPr>
          <p:cNvPr id="8" name="Рисунок 7" descr="c81e728d9d4c2f636f067f89cc14862c_1878494204_128989890098_800p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4077072"/>
            <a:ext cx="2088232" cy="1463040"/>
          </a:xfrm>
          <a:prstGeom prst="rect">
            <a:avLst/>
          </a:prstGeom>
        </p:spPr>
      </p:pic>
      <p:pic>
        <p:nvPicPr>
          <p:cNvPr id="9" name="Рисунок 8" descr="cherno-figurnaja_amfor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47908" y="2636912"/>
            <a:ext cx="1944216" cy="1944216"/>
          </a:xfrm>
          <a:prstGeom prst="rect">
            <a:avLst/>
          </a:prstGeom>
        </p:spPr>
      </p:pic>
      <p:pic>
        <p:nvPicPr>
          <p:cNvPr id="10" name="Рисунок 9" descr="19626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7904" y="1052737"/>
            <a:ext cx="2024225" cy="1656184"/>
          </a:xfrm>
          <a:prstGeom prst="rect">
            <a:avLst/>
          </a:prstGeom>
        </p:spPr>
      </p:pic>
      <p:pic>
        <p:nvPicPr>
          <p:cNvPr id="11" name="Рисунок 10" descr="64003332_022724189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041243" y="4581128"/>
            <a:ext cx="1357547" cy="1964297"/>
          </a:xfrm>
          <a:prstGeom prst="rect">
            <a:avLst/>
          </a:prstGeom>
        </p:spPr>
      </p:pic>
      <p:pic>
        <p:nvPicPr>
          <p:cNvPr id="12" name="Рисунок 11" descr="20090813-soblaznfilm8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516217" y="1052736"/>
            <a:ext cx="2266098" cy="1512168"/>
          </a:xfrm>
          <a:prstGeom prst="rect">
            <a:avLst/>
          </a:prstGeom>
        </p:spPr>
      </p:pic>
      <p:pic>
        <p:nvPicPr>
          <p:cNvPr id="13" name="Рисунок 12" descr="238489.jpg"/>
          <p:cNvPicPr>
            <a:picLocks noChangeAspect="1"/>
          </p:cNvPicPr>
          <p:nvPr/>
        </p:nvPicPr>
        <p:blipFill>
          <a:blip r:embed="rId8" cstate="print"/>
          <a:srcRect l="8452" t="7513"/>
          <a:stretch>
            <a:fillRect/>
          </a:stretch>
        </p:blipFill>
        <p:spPr>
          <a:xfrm>
            <a:off x="6516216" y="2780928"/>
            <a:ext cx="2339752" cy="1772816"/>
          </a:xfrm>
          <a:prstGeom prst="rect">
            <a:avLst/>
          </a:prstGeom>
        </p:spPr>
      </p:pic>
      <p:pic>
        <p:nvPicPr>
          <p:cNvPr id="14" name="Рисунок 13" descr="ermitag_580.jpg"/>
          <p:cNvPicPr>
            <a:picLocks noChangeAspect="1"/>
          </p:cNvPicPr>
          <p:nvPr/>
        </p:nvPicPr>
        <p:blipFill>
          <a:blip r:embed="rId9" cstate="print"/>
          <a:srcRect l="4004" r="9188"/>
          <a:stretch>
            <a:fillRect/>
          </a:stretch>
        </p:blipFill>
        <p:spPr>
          <a:xfrm>
            <a:off x="6516216" y="4653136"/>
            <a:ext cx="2376264" cy="182649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576TGp_report_light">
  <a:themeElements>
    <a:clrScheme name="Default Design 1">
      <a:dk1>
        <a:srgbClr val="000000"/>
      </a:dk1>
      <a:lt1>
        <a:srgbClr val="B4E3EE"/>
      </a:lt1>
      <a:dk2>
        <a:srgbClr val="189180"/>
      </a:dk2>
      <a:lt2>
        <a:srgbClr val="808080"/>
      </a:lt2>
      <a:accent1>
        <a:srgbClr val="FF7F00"/>
      </a:accent1>
      <a:accent2>
        <a:srgbClr val="B3DC27"/>
      </a:accent2>
      <a:accent3>
        <a:srgbClr val="D6EFF5"/>
      </a:accent3>
      <a:accent4>
        <a:srgbClr val="000000"/>
      </a:accent4>
      <a:accent5>
        <a:srgbClr val="FFC0AA"/>
      </a:accent5>
      <a:accent6>
        <a:srgbClr val="A2C722"/>
      </a:accent6>
      <a:hlink>
        <a:srgbClr val="6FB9D7"/>
      </a:hlink>
      <a:folHlink>
        <a:srgbClr val="F93D17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B4E3EE"/>
        </a:lt1>
        <a:dk2>
          <a:srgbClr val="189180"/>
        </a:dk2>
        <a:lt2>
          <a:srgbClr val="808080"/>
        </a:lt2>
        <a:accent1>
          <a:srgbClr val="FF7F00"/>
        </a:accent1>
        <a:accent2>
          <a:srgbClr val="B3DC27"/>
        </a:accent2>
        <a:accent3>
          <a:srgbClr val="D6EFF5"/>
        </a:accent3>
        <a:accent4>
          <a:srgbClr val="000000"/>
        </a:accent4>
        <a:accent5>
          <a:srgbClr val="FFC0AA"/>
        </a:accent5>
        <a:accent6>
          <a:srgbClr val="A2C722"/>
        </a:accent6>
        <a:hlink>
          <a:srgbClr val="6FB9D7"/>
        </a:hlink>
        <a:folHlink>
          <a:srgbClr val="F93D1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EE384"/>
        </a:lt1>
        <a:dk2>
          <a:srgbClr val="FD8334"/>
        </a:dk2>
        <a:lt2>
          <a:srgbClr val="808080"/>
        </a:lt2>
        <a:accent1>
          <a:srgbClr val="F98EB2"/>
        </a:accent1>
        <a:accent2>
          <a:srgbClr val="FCB43E"/>
        </a:accent2>
        <a:accent3>
          <a:srgbClr val="FEEFC2"/>
        </a:accent3>
        <a:accent4>
          <a:srgbClr val="000000"/>
        </a:accent4>
        <a:accent5>
          <a:srgbClr val="FBC6D5"/>
        </a:accent5>
        <a:accent6>
          <a:srgbClr val="E4A337"/>
        </a:accent6>
        <a:hlink>
          <a:srgbClr val="FA6D73"/>
        </a:hlink>
        <a:folHlink>
          <a:srgbClr val="D264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D4E1EE"/>
        </a:lt1>
        <a:dk2>
          <a:srgbClr val="2F84AF"/>
        </a:dk2>
        <a:lt2>
          <a:srgbClr val="808080"/>
        </a:lt2>
        <a:accent1>
          <a:srgbClr val="9899C1"/>
        </a:accent1>
        <a:accent2>
          <a:srgbClr val="4BBAC3"/>
        </a:accent2>
        <a:accent3>
          <a:srgbClr val="E6EEF5"/>
        </a:accent3>
        <a:accent4>
          <a:srgbClr val="000000"/>
        </a:accent4>
        <a:accent5>
          <a:srgbClr val="CACADD"/>
        </a:accent5>
        <a:accent6>
          <a:srgbClr val="43A8B0"/>
        </a:accent6>
        <a:hlink>
          <a:srgbClr val="7AC5B9"/>
        </a:hlink>
        <a:folHlink>
          <a:srgbClr val="719FC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576TGp_report_light</Template>
  <TotalTime>511</TotalTime>
  <Words>270</Words>
  <Application>Microsoft Office PowerPoint</Application>
  <PresentationFormat>Экран (4:3)</PresentationFormat>
  <Paragraphs>82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Impact</vt:lpstr>
      <vt:lpstr>Times New Roman</vt:lpstr>
      <vt:lpstr>576TGp_report_light</vt:lpstr>
      <vt:lpstr>Суздалев Роман Анатольевич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МОУ ООШ с. Сюзюм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Суздалев Роман Анатольевич</dc:title>
  <dc:creator>№2</dc:creator>
  <cp:lastModifiedBy>RA</cp:lastModifiedBy>
  <cp:revision>47</cp:revision>
  <dcterms:created xsi:type="dcterms:W3CDTF">2011-02-27T19:15:05Z</dcterms:created>
  <dcterms:modified xsi:type="dcterms:W3CDTF">2017-03-16T20:27:35Z</dcterms:modified>
</cp:coreProperties>
</file>