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4" r:id="rId3"/>
    <p:sldId id="270" r:id="rId4"/>
    <p:sldId id="269" r:id="rId5"/>
    <p:sldId id="266" r:id="rId6"/>
    <p:sldId id="274" r:id="rId7"/>
    <p:sldId id="272" r:id="rId8"/>
    <p:sldId id="276" r:id="rId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36421-2074-46D6-8570-8C14B5683791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F0A54-7AAB-498C-B604-3F31AD0BD6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454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40D7A3-229A-4B68-8A71-6CD9EC575ADA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9EF95B9-D65E-4B1D-85D3-4D6EDA45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415" y="404664"/>
            <a:ext cx="7843838" cy="2446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Презентация проекта </a:t>
            </a:r>
            <a:b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ʺАнализ состояния пожарной безопасности </a:t>
            </a:r>
            <a:r>
              <a:rPr lang="ru-RU" sz="2700" dirty="0" err="1" smtClean="0">
                <a:solidFill>
                  <a:schemeClr val="accent4">
                    <a:lumMod val="75000"/>
                  </a:schemeClr>
                </a:solidFill>
              </a:rPr>
              <a:t>Энгельсского</a:t>
            </a:r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 политехникума</a:t>
            </a:r>
            <a:r>
              <a:rPr lang="ru-RU" sz="2700" dirty="0" smtClean="0">
                <a:solidFill>
                  <a:srgbClr val="39639D">
                    <a:lumMod val="75000"/>
                  </a:srgbClr>
                </a:solidFill>
              </a:rPr>
              <a:t>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643050"/>
            <a:ext cx="4464496" cy="2025253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Авторы: </a:t>
            </a:r>
            <a:r>
              <a:rPr lang="ru-RU" sz="1400" b="1" i="1" dirty="0" smtClean="0">
                <a:solidFill>
                  <a:schemeClr val="tx1"/>
                </a:solidFill>
              </a:rPr>
              <a:t>Зайцев Александр, Толстенко </a:t>
            </a:r>
            <a:r>
              <a:rPr lang="ru-RU" sz="1400" b="1" i="1" dirty="0" err="1" smtClean="0">
                <a:solidFill>
                  <a:schemeClr val="tx1"/>
                </a:solidFill>
              </a:rPr>
              <a:t>Растям</a:t>
            </a:r>
            <a:r>
              <a:rPr lang="ru-RU" sz="1400" b="1" i="1" dirty="0" smtClean="0">
                <a:solidFill>
                  <a:schemeClr val="tx1"/>
                </a:solidFill>
              </a:rPr>
              <a:t>, </a:t>
            </a:r>
            <a:r>
              <a:rPr lang="ru-RU" sz="1400" dirty="0" smtClean="0">
                <a:solidFill>
                  <a:schemeClr val="tx1"/>
                </a:solidFill>
              </a:rPr>
              <a:t>обучающиеся ГАПОУ СО «Энгельсский политехникум»</a:t>
            </a:r>
          </a:p>
          <a:p>
            <a:pPr lvl="0">
              <a:buClr>
                <a:srgbClr val="2DA2BF"/>
              </a:buClr>
            </a:pPr>
            <a:r>
              <a:rPr lang="ru-RU" sz="1400" dirty="0" smtClean="0">
                <a:solidFill>
                  <a:schemeClr val="tx1"/>
                </a:solidFill>
              </a:rPr>
              <a:t>Руководитель: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  <a:r>
              <a:rPr lang="ru-RU" sz="1400" b="1" i="1" dirty="0" err="1" smtClean="0">
                <a:solidFill>
                  <a:schemeClr val="tx1"/>
                </a:solidFill>
              </a:rPr>
              <a:t>Якутенок</a:t>
            </a:r>
            <a:r>
              <a:rPr lang="ru-RU" sz="1400" b="1" i="1" dirty="0" smtClean="0">
                <a:solidFill>
                  <a:schemeClr val="tx1"/>
                </a:solidFill>
              </a:rPr>
              <a:t> Сергей Васильевич</a:t>
            </a:r>
            <a:r>
              <a:rPr lang="ru-RU" sz="1400" i="1" dirty="0" smtClean="0">
                <a:solidFill>
                  <a:schemeClr val="tx1"/>
                </a:solidFill>
              </a:rPr>
              <a:t>, </a:t>
            </a:r>
            <a:r>
              <a:rPr lang="ru-RU" sz="1400" dirty="0" smtClean="0">
                <a:solidFill>
                  <a:schemeClr val="tx1"/>
                </a:solidFill>
              </a:rPr>
              <a:t>мастер производственного обучения</a:t>
            </a:r>
          </a:p>
          <a:p>
            <a:pPr lvl="0">
              <a:buClr>
                <a:srgbClr val="2DA2BF"/>
              </a:buClr>
            </a:pPr>
            <a:r>
              <a:rPr lang="ru-RU" sz="1400" dirty="0" smtClean="0">
                <a:solidFill>
                  <a:prstClr val="black"/>
                </a:solidFill>
              </a:rPr>
              <a:t>ГАПОУ </a:t>
            </a:r>
            <a:r>
              <a:rPr lang="ru-RU" sz="1400" dirty="0">
                <a:solidFill>
                  <a:prstClr val="black"/>
                </a:solidFill>
              </a:rPr>
              <a:t>СО «Энгельсский политехникум»</a:t>
            </a:r>
          </a:p>
          <a:p>
            <a:endParaRPr lang="ru-RU" sz="1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09077" y="188640"/>
            <a:ext cx="7843838" cy="2446562"/>
          </a:xfrm>
          <a:prstGeom prst="rect">
            <a:avLst/>
          </a:prstGeom>
        </p:spPr>
        <p:txBody>
          <a:bodyPr vert="horz" anchor="b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7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 algn="ctr"/>
            <a:endParaRPr lang="ru-RU" sz="2700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572000" y="5949280"/>
            <a:ext cx="2520280" cy="369871"/>
          </a:xfrm>
          <a:prstGeom prst="rect">
            <a:avLst/>
          </a:prstGeom>
        </p:spPr>
        <p:txBody>
          <a:bodyPr vert="horz" lIns="45720" rIns="45720">
            <a:normAutofit fontScale="47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3600" b="1" dirty="0">
                <a:solidFill>
                  <a:schemeClr val="bg1"/>
                </a:solidFill>
              </a:rPr>
              <a:t>г</a:t>
            </a:r>
            <a:r>
              <a:rPr lang="ru-RU" sz="3600" b="1" dirty="0" smtClean="0">
                <a:solidFill>
                  <a:schemeClr val="bg1"/>
                </a:solidFill>
              </a:rPr>
              <a:t>. Энгельс, 2020 год</a:t>
            </a:r>
          </a:p>
          <a:p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21468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Целью нашего проекта является: 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изучение состояния пожарной безопасности как подсистемы  комплексной безопасности </a:t>
            </a:r>
            <a:r>
              <a:rPr lang="ru-RU" i="1" dirty="0" err="1" smtClean="0">
                <a:solidFill>
                  <a:schemeClr val="accent4">
                    <a:lumMod val="75000"/>
                  </a:schemeClr>
                </a:solidFill>
              </a:rPr>
              <a:t>Энгельсского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 политехникума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3357562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Задачи проекта:</a:t>
            </a:r>
          </a:p>
          <a:p>
            <a:pPr lvl="0" algn="ctr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Проанализировать </a:t>
            </a:r>
            <a:r>
              <a:rPr lang="ru-RU" sz="1400" b="1" i="1" dirty="0" err="1" smtClean="0">
                <a:solidFill>
                  <a:schemeClr val="accent4">
                    <a:lumMod val="75000"/>
                  </a:schemeClr>
                </a:solidFill>
              </a:rPr>
              <a:t>тактико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– техническую характеристику здания техникума</a:t>
            </a:r>
          </a:p>
          <a:p>
            <a:pPr lvl="0" algn="ctr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Проанализировать состояние </a:t>
            </a:r>
            <a:r>
              <a:rPr lang="ru-RU" sz="1400" b="1" i="1" dirty="0" err="1" smtClean="0">
                <a:solidFill>
                  <a:schemeClr val="accent4">
                    <a:lumMod val="75000"/>
                  </a:schemeClr>
                </a:solidFill>
              </a:rPr>
              <a:t>извещательной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и </a:t>
            </a:r>
            <a:r>
              <a:rPr lang="ru-RU" sz="1400" b="1" i="1" dirty="0" err="1" smtClean="0">
                <a:solidFill>
                  <a:schemeClr val="accent4">
                    <a:lumMod val="75000"/>
                  </a:schemeClr>
                </a:solidFill>
              </a:rPr>
              <a:t>оповещательной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 систем.</a:t>
            </a:r>
          </a:p>
          <a:p>
            <a:pPr lvl="0" algn="ctr"/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Охарактеризовать наличность первичных средств пожаротушения и средств защиты.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42862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Система противопожарной безопасности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908720"/>
            <a:ext cx="2314564" cy="714380"/>
          </a:xfrm>
        </p:spPr>
        <p:txBody>
          <a:bodyPr>
            <a:noAutofit/>
          </a:bodyPr>
          <a:lstStyle/>
          <a:p>
            <a:pPr algn="ctr"/>
            <a:r>
              <a:rPr lang="ru-RU" sz="1600" dirty="0" err="1" smtClean="0"/>
              <a:t>Извещатель</a:t>
            </a:r>
            <a:r>
              <a:rPr lang="ru-RU" sz="1600" dirty="0" smtClean="0"/>
              <a:t> дымовой  ИПД №.1М</a:t>
            </a:r>
            <a:endParaRPr lang="ru-RU" sz="1600" dirty="0"/>
          </a:p>
        </p:txBody>
      </p:sp>
      <p:pic>
        <p:nvPicPr>
          <p:cNvPr id="4" name="Picture 2" descr="C:\Documents and Settings\Татьяна Сергеевна\Рабочий стол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2428892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picture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500174"/>
            <a:ext cx="1682788" cy="29559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6" name="Picture 2" descr="C:\Documents and Settings\Татьяна Сергеевна\Рабочий стол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071546"/>
            <a:ext cx="2798622" cy="27986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 descr="C:\Documents and Settings\Татьяна Сергеевна\Рабочий стол\Ульянова Т.И\пожар фото\2013-04-10-00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214818"/>
            <a:ext cx="3586157" cy="2014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643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Система противопожарной безопасности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3357562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Первичные средства </a:t>
            </a:r>
          </a:p>
          <a:p>
            <a:r>
              <a:rPr lang="ru-RU" b="1" dirty="0" smtClean="0"/>
              <a:t>пожаротушения</a:t>
            </a:r>
            <a:endParaRPr lang="ru-RU" b="1" dirty="0"/>
          </a:p>
        </p:txBody>
      </p:sp>
      <p:pic>
        <p:nvPicPr>
          <p:cNvPr id="9" name="Picture 2" descr="C:\Documents and Settings\Татьяна Сергеевна\Рабочий стол\Ульянова Т.И\пожар фото\full_20fghdfgh16d5fa6091229161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332467"/>
            <a:ext cx="2786082" cy="2089562"/>
          </a:xfrm>
          <a:prstGeom prst="rect">
            <a:avLst/>
          </a:prstGeom>
          <a:noFill/>
        </p:spPr>
      </p:pic>
      <p:pic>
        <p:nvPicPr>
          <p:cNvPr id="10" name="Picture 1" descr="C:\Documents and Settings\Татьяна Сергеевна\Рабочий стол\Ульянова Т.И\пожар фото\2013-04-10-0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71612"/>
            <a:ext cx="2919165" cy="16399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214810" y="1071546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Пожарный щит </a:t>
            </a:r>
          </a:p>
        </p:txBody>
      </p:sp>
      <p:pic>
        <p:nvPicPr>
          <p:cNvPr id="7170" name="Picture 2" descr="C:\Documents and Settings\Татьяна Сергеевна\Рабочий стол\песо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500438"/>
            <a:ext cx="1138846" cy="983549"/>
          </a:xfrm>
          <a:prstGeom prst="rect">
            <a:avLst/>
          </a:prstGeom>
          <a:noFill/>
        </p:spPr>
      </p:pic>
      <p:pic>
        <p:nvPicPr>
          <p:cNvPr id="8" name="Picture 2" descr="C:\Documents and Settings\Татьяна Сергеевна\Рабочий стол\Ульянова Т.И\пожар фото\2013-04-08-0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429132"/>
            <a:ext cx="2714644" cy="2058794"/>
          </a:xfrm>
          <a:prstGeom prst="rect">
            <a:avLst/>
          </a:prstGeom>
          <a:noFill/>
        </p:spPr>
      </p:pic>
      <p:pic>
        <p:nvPicPr>
          <p:cNvPr id="12" name="Picture 2" descr="C:\Documents and Settings\Татьяна Сергеевна\Рабочий стол\Ульянова Т.И\пожар фото\2013-04-10-00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571744"/>
            <a:ext cx="2131050" cy="37933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Татьяна Сергеевна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3689813" cy="27612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142976" y="4000504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На случай ЧС в учебном корпусе техникума  и общежитии имеется блок источника резервированного питания БИРП</a:t>
            </a:r>
            <a:endParaRPr lang="ru-RU" sz="1600" b="1" dirty="0"/>
          </a:p>
        </p:txBody>
      </p:sp>
      <p:pic>
        <p:nvPicPr>
          <p:cNvPr id="6" name="Picture 2" descr="picture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14356"/>
            <a:ext cx="1928827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7" name="Picture 2" descr="C:\Documents and Settings\Татьяна Сергеевна\Рабочий стол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714356"/>
            <a:ext cx="1601956" cy="2944235"/>
          </a:xfrm>
          <a:prstGeom prst="rect">
            <a:avLst/>
          </a:prstGeom>
          <a:noFill/>
        </p:spPr>
      </p:pic>
      <p:pic>
        <p:nvPicPr>
          <p:cNvPr id="8" name="Picture 2" descr="picture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857880" y="3929070"/>
            <a:ext cx="1928802" cy="26431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643998" cy="57150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Мероприятия по предупреждению пожаров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7772400" cy="192882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Постоянно действующий лекторий по противопожарной безопасности, который руководит специалист по пожарной безопасности и охране труда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47465" t="3930" b="20144"/>
          <a:stretch>
            <a:fillRect/>
          </a:stretch>
        </p:blipFill>
        <p:spPr bwMode="auto">
          <a:xfrm>
            <a:off x="3500430" y="2786058"/>
            <a:ext cx="2373512" cy="1710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643998" cy="57150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Мероприятия по предупреждению пожаров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772400" cy="576064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Учебно-методические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сборы,викторины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уроки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28662" y="1357298"/>
            <a:ext cx="2781002" cy="327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4643438" y="1500174"/>
            <a:ext cx="2421482" cy="3156383"/>
            <a:chOff x="4877796" y="1412775"/>
            <a:chExt cx="3312368" cy="4099721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4877796" y="1412775"/>
              <a:ext cx="3312368" cy="1496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 rot="16200000">
              <a:off x="5206473" y="2554446"/>
              <a:ext cx="2629374" cy="3286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14850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" descr="C:\Documents and Settings\Татьяна Сергеевна\Рабочий стол\9.jpg"/>
          <p:cNvPicPr>
            <a:picLocks noChangeAspect="1" noChangeArrowheads="1"/>
          </p:cNvPicPr>
          <p:nvPr/>
        </p:nvPicPr>
        <p:blipFill>
          <a:blip r:embed="rId2"/>
          <a:srcRect r="26222"/>
          <a:stretch>
            <a:fillRect/>
          </a:stretch>
        </p:blipFill>
        <p:spPr bwMode="auto">
          <a:xfrm>
            <a:off x="1214414" y="1357298"/>
            <a:ext cx="2000264" cy="3233820"/>
          </a:xfrm>
          <a:prstGeom prst="rect">
            <a:avLst/>
          </a:prstGeom>
          <a:noFill/>
        </p:spPr>
      </p:pic>
      <p:pic>
        <p:nvPicPr>
          <p:cNvPr id="6" name="Picture 2" descr="picture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071546"/>
            <a:ext cx="1785950" cy="385765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8579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Инструкции «Действия на пожаре» - основа действий при тренировочных эвакуациях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9699" name="Picture 3" descr="C:\Documents and Settings\Татьяна Сергеевна\Рабочий стол\Ульянова Т.И\пожар фото\2013-04-08-0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142984"/>
            <a:ext cx="2072444" cy="36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714752"/>
            <a:ext cx="7772400" cy="810807"/>
          </a:xfrm>
        </p:spPr>
        <p:txBody>
          <a:bodyPr>
            <a:normAutofit fontScale="92500" lnSpcReduction="20000"/>
          </a:bodyPr>
          <a:lstStyle/>
          <a:p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Будьте бдительны!!!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8579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УЧЕБНАЯ ЭВАКУАЦИЯ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643042" y="714356"/>
            <a:ext cx="5962548" cy="2942068"/>
            <a:chOff x="975541" y="836712"/>
            <a:chExt cx="7272991" cy="42484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975541" y="836712"/>
              <a:ext cx="3916371" cy="2376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5043514" y="858660"/>
              <a:ext cx="3205018" cy="3528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 rot="16200000">
              <a:off x="2835733" y="2877404"/>
              <a:ext cx="1843351" cy="2572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29388" y="3643314"/>
            <a:ext cx="1773122" cy="14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8173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425</TotalTime>
  <Words>158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Презентация проекта  ʺАнализ состояния пожарной безопасности Энгельсского политехникумаʺ   </vt:lpstr>
      <vt:lpstr>Система противопожарной безопасности</vt:lpstr>
      <vt:lpstr>Слайд 3</vt:lpstr>
      <vt:lpstr>Слайд 4</vt:lpstr>
      <vt:lpstr>Мероприятия по предупреждению пожаров</vt:lpstr>
      <vt:lpstr>Мероприятия по предупреждению пожаров</vt:lpstr>
      <vt:lpstr>Инструкции «Действия на пожаре» - основа действий при тренировочных эвакуациях</vt:lpstr>
      <vt:lpstr>УЧЕБНАЯ ЭВАКУАЦИЯ</vt:lpstr>
    </vt:vector>
  </TitlesOfParts>
  <Company>Энгельский политехникум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состояния пожарной безопасности Энгельсского политехникума</dc:title>
  <dc:creator>Татьяна Сергеевна</dc:creator>
  <cp:lastModifiedBy>татьяна</cp:lastModifiedBy>
  <cp:revision>40</cp:revision>
  <cp:lastPrinted>2020-11-06T05:05:29Z</cp:lastPrinted>
  <dcterms:created xsi:type="dcterms:W3CDTF">2013-04-12T07:00:57Z</dcterms:created>
  <dcterms:modified xsi:type="dcterms:W3CDTF">2020-11-11T20:21:14Z</dcterms:modified>
</cp:coreProperties>
</file>