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A8C94307-BA2B-49EF-89A9-0AD543145D23}">
          <p14:sldIdLst>
            <p14:sldId id="256"/>
            <p14:sldId id="257"/>
            <p14:sldId id="258"/>
            <p14:sldId id="259"/>
            <p14:sldId id="260"/>
            <p14:sldId id="261"/>
            <p14:sldId id="26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4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6E7C1-9E07-43B0-A67D-BE9D6A129338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528D2-56B7-43D1-B6C6-D1DE90EF92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157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6E7C1-9E07-43B0-A67D-BE9D6A129338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528D2-56B7-43D1-B6C6-D1DE90EF92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193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6E7C1-9E07-43B0-A67D-BE9D6A129338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528D2-56B7-43D1-B6C6-D1DE90EF92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398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6E7C1-9E07-43B0-A67D-BE9D6A129338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528D2-56B7-43D1-B6C6-D1DE90EF921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953037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6E7C1-9E07-43B0-A67D-BE9D6A129338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528D2-56B7-43D1-B6C6-D1DE90EF92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5655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6E7C1-9E07-43B0-A67D-BE9D6A129338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528D2-56B7-43D1-B6C6-D1DE90EF92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0455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6E7C1-9E07-43B0-A67D-BE9D6A129338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528D2-56B7-43D1-B6C6-D1DE90EF92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8859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6E7C1-9E07-43B0-A67D-BE9D6A129338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528D2-56B7-43D1-B6C6-D1DE90EF92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7445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6E7C1-9E07-43B0-A67D-BE9D6A129338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528D2-56B7-43D1-B6C6-D1DE90EF92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25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6E7C1-9E07-43B0-A67D-BE9D6A129338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528D2-56B7-43D1-B6C6-D1DE90EF92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703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6E7C1-9E07-43B0-A67D-BE9D6A129338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528D2-56B7-43D1-B6C6-D1DE90EF92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65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6E7C1-9E07-43B0-A67D-BE9D6A129338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528D2-56B7-43D1-B6C6-D1DE90EF92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940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6E7C1-9E07-43B0-A67D-BE9D6A129338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528D2-56B7-43D1-B6C6-D1DE90EF92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463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6E7C1-9E07-43B0-A67D-BE9D6A129338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528D2-56B7-43D1-B6C6-D1DE90EF92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647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6E7C1-9E07-43B0-A67D-BE9D6A129338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528D2-56B7-43D1-B6C6-D1DE90EF92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580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6E7C1-9E07-43B0-A67D-BE9D6A129338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528D2-56B7-43D1-B6C6-D1DE90EF92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948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6E7C1-9E07-43B0-A67D-BE9D6A129338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528D2-56B7-43D1-B6C6-D1DE90EF92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277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D46E7C1-9E07-43B0-A67D-BE9D6A129338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528D2-56B7-43D1-B6C6-D1DE90EF92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44218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60349" y="1073331"/>
            <a:ext cx="8825658" cy="2714897"/>
          </a:xfrm>
        </p:spPr>
        <p:txBody>
          <a:bodyPr/>
          <a:lstStyle/>
          <a:p>
            <a:r>
              <a:rPr lang="en-US" dirty="0" smtClean="0"/>
              <a:t>Russian souvenirs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59899">
            <a:off x="588460" y="274196"/>
            <a:ext cx="2168684" cy="216868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98023">
            <a:off x="9264991" y="271550"/>
            <a:ext cx="2406011" cy="24060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91025">
            <a:off x="9117769" y="4205987"/>
            <a:ext cx="2386090" cy="238609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78149">
            <a:off x="510513" y="4135398"/>
            <a:ext cx="2363408" cy="2363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9166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14653" y="548513"/>
            <a:ext cx="3657599" cy="2795579"/>
          </a:xfrm>
        </p:spPr>
        <p:txBody>
          <a:bodyPr/>
          <a:lstStyle/>
          <a:p>
            <a:r>
              <a:rPr lang="en-US" sz="6600" dirty="0"/>
              <a:t>Russia</a:t>
            </a:r>
            <a:endParaRPr lang="ru-RU" sz="66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7054" y="1834924"/>
            <a:ext cx="8823508" cy="41957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1456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1539" y="269837"/>
            <a:ext cx="9612586" cy="2543031"/>
          </a:xfrm>
        </p:spPr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his </a:t>
            </a:r>
            <a:r>
              <a:rPr lang="en-US" dirty="0"/>
              <a:t>is a magnet you can buy it in </a:t>
            </a:r>
            <a:r>
              <a:rPr lang="en-US" dirty="0" smtClean="0"/>
              <a:t>Moscow. This </a:t>
            </a:r>
            <a:r>
              <a:rPr lang="en-US" dirty="0"/>
              <a:t>is the capital </a:t>
            </a:r>
            <a:r>
              <a:rPr lang="en-US" dirty="0" smtClean="0"/>
              <a:t>of Russia.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8398" y="1773562"/>
            <a:ext cx="5971918" cy="49581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348" y="2289810"/>
            <a:ext cx="4119699" cy="411969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41157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err="1" smtClean="0"/>
              <a:t>T</a:t>
            </a:r>
            <a:r>
              <a:rPr lang="ru-RU" sz="4000" dirty="0" err="1" smtClean="0"/>
              <a:t>his</a:t>
            </a:r>
            <a:r>
              <a:rPr lang="ru-RU" sz="4000" dirty="0" smtClean="0"/>
              <a:t> </a:t>
            </a:r>
            <a:r>
              <a:rPr lang="ru-RU" sz="4000" dirty="0" err="1"/>
              <a:t>is</a:t>
            </a:r>
            <a:r>
              <a:rPr lang="ru-RU" sz="4000" dirty="0"/>
              <a:t> a statuette </a:t>
            </a:r>
            <a:r>
              <a:rPr lang="ru-RU" sz="4000" dirty="0" err="1"/>
              <a:t>you</a:t>
            </a:r>
            <a:r>
              <a:rPr lang="ru-RU" sz="4000" dirty="0"/>
              <a:t> </a:t>
            </a:r>
            <a:r>
              <a:rPr lang="ru-RU" sz="4000" dirty="0" err="1"/>
              <a:t>can</a:t>
            </a:r>
            <a:r>
              <a:rPr lang="ru-RU" sz="4000" dirty="0"/>
              <a:t> </a:t>
            </a:r>
            <a:r>
              <a:rPr lang="ru-RU" sz="4000" dirty="0" err="1"/>
              <a:t>find</a:t>
            </a:r>
            <a:r>
              <a:rPr lang="ru-RU" sz="4000" dirty="0"/>
              <a:t> </a:t>
            </a:r>
            <a:r>
              <a:rPr lang="ru-RU" sz="4000" dirty="0" err="1"/>
              <a:t>it</a:t>
            </a:r>
            <a:r>
              <a:rPr lang="ru-RU" sz="4000" dirty="0"/>
              <a:t> </a:t>
            </a:r>
            <a:r>
              <a:rPr lang="ru-RU" sz="4000" dirty="0" err="1"/>
              <a:t>in</a:t>
            </a:r>
            <a:r>
              <a:rPr lang="ru-RU" sz="4000" dirty="0"/>
              <a:t> </a:t>
            </a:r>
            <a:r>
              <a:rPr lang="ru-RU" sz="4000" dirty="0" err="1" smtClean="0"/>
              <a:t>Kazan</a:t>
            </a:r>
            <a:r>
              <a:rPr lang="ru-RU" sz="4000" dirty="0" smtClean="0"/>
              <a:t>.</a:t>
            </a:r>
            <a:r>
              <a:rPr lang="en-US" sz="4000" dirty="0" smtClean="0"/>
              <a:t>I</a:t>
            </a:r>
            <a:r>
              <a:rPr lang="ru-RU" sz="4000" dirty="0" smtClean="0"/>
              <a:t>t </a:t>
            </a:r>
            <a:r>
              <a:rPr lang="ru-RU" sz="4000" dirty="0" err="1"/>
              <a:t>is</a:t>
            </a:r>
            <a:r>
              <a:rPr lang="ru-RU" sz="4000" dirty="0"/>
              <a:t> </a:t>
            </a:r>
            <a:r>
              <a:rPr lang="ru-RU" sz="4000" dirty="0" err="1"/>
              <a:t>the</a:t>
            </a:r>
            <a:r>
              <a:rPr lang="ru-RU" sz="4000" dirty="0"/>
              <a:t> </a:t>
            </a:r>
            <a:r>
              <a:rPr lang="ru-RU" sz="4000" dirty="0" err="1"/>
              <a:t>capital</a:t>
            </a:r>
            <a:r>
              <a:rPr lang="ru-RU" sz="4000" dirty="0"/>
              <a:t> </a:t>
            </a:r>
            <a:r>
              <a:rPr lang="ru-RU" sz="4000" dirty="0" err="1"/>
              <a:t>of</a:t>
            </a:r>
            <a:r>
              <a:rPr lang="ru-RU" sz="4000" dirty="0"/>
              <a:t> </a:t>
            </a:r>
            <a:r>
              <a:rPr lang="ru-RU" sz="4000" dirty="0" err="1" smtClean="0"/>
              <a:t>Tatarstan</a:t>
            </a:r>
            <a:r>
              <a:rPr lang="en-US" sz="4000" dirty="0"/>
              <a:t>.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8388" y="2122307"/>
            <a:ext cx="6579846" cy="440912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111" y="2420983"/>
            <a:ext cx="3873137" cy="38731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48891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</a:t>
            </a:r>
            <a:r>
              <a:rPr lang="en-US" dirty="0"/>
              <a:t>is a </a:t>
            </a:r>
            <a:r>
              <a:rPr lang="en-US" dirty="0" err="1" smtClean="0"/>
              <a:t>mug.You</a:t>
            </a:r>
            <a:r>
              <a:rPr lang="en-US" dirty="0" smtClean="0"/>
              <a:t> </a:t>
            </a:r>
            <a:r>
              <a:rPr lang="en-US" dirty="0"/>
              <a:t>can buy it in the Krasnoyarsk territory.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4640" y="2078763"/>
            <a:ext cx="4266433" cy="440121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7800" y="2203269"/>
            <a:ext cx="3988526" cy="398852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15428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808" y="365632"/>
            <a:ext cx="12042279" cy="1506711"/>
          </a:xfrm>
        </p:spPr>
        <p:txBody>
          <a:bodyPr/>
          <a:lstStyle/>
          <a:p>
            <a:r>
              <a:rPr lang="en-US" sz="4000" dirty="0" smtClean="0"/>
              <a:t>This </a:t>
            </a:r>
            <a:r>
              <a:rPr lang="en-US" sz="4000" dirty="0"/>
              <a:t>is a </a:t>
            </a:r>
            <a:r>
              <a:rPr lang="en-US" sz="4000" dirty="0" err="1" smtClean="0"/>
              <a:t>keychain.You</a:t>
            </a:r>
            <a:r>
              <a:rPr lang="en-US" sz="4000" dirty="0" smtClean="0"/>
              <a:t> </a:t>
            </a:r>
            <a:r>
              <a:rPr lang="en-US" sz="4000" dirty="0"/>
              <a:t>can find it in </a:t>
            </a:r>
            <a:r>
              <a:rPr lang="en-US" sz="4000" dirty="0" err="1" smtClean="0"/>
              <a:t>Crimea.By</a:t>
            </a:r>
            <a:r>
              <a:rPr lang="en-US" sz="4000" dirty="0" smtClean="0"/>
              <a:t> </a:t>
            </a:r>
            <a:r>
              <a:rPr lang="en-US" sz="4000" dirty="0"/>
              <a:t>the way the black sea is located in Crimea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8333" y="2200684"/>
            <a:ext cx="6214133" cy="364276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047" y="1872343"/>
            <a:ext cx="4049486" cy="404948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406785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1207" y="2542772"/>
            <a:ext cx="9943513" cy="1855055"/>
          </a:xfrm>
        </p:spPr>
        <p:txBody>
          <a:bodyPr/>
          <a:lstStyle/>
          <a:p>
            <a:r>
              <a:rPr lang="en-US" sz="5400" dirty="0" smtClean="0"/>
              <a:t>Thank </a:t>
            </a:r>
            <a:r>
              <a:rPr lang="en-US" sz="5400" dirty="0"/>
              <a:t>you for your </a:t>
            </a:r>
            <a:r>
              <a:rPr lang="en-US" sz="5400" dirty="0" smtClean="0"/>
              <a:t>attention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>
            <a:off x="1432061" y="0"/>
            <a:ext cx="3810498" cy="183981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358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60</TotalTime>
  <Words>76</Words>
  <Application>Microsoft Office PowerPoint</Application>
  <PresentationFormat>Произвольный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Ион</vt:lpstr>
      <vt:lpstr>Russian souvenirs</vt:lpstr>
      <vt:lpstr>Russia</vt:lpstr>
      <vt:lpstr>This is a magnet you can buy it in Moscow. This is the capital of Russia.</vt:lpstr>
      <vt:lpstr>This is a statuette you can find it in Kazan.It is the capital of Tatarstan. </vt:lpstr>
      <vt:lpstr>This is a mug.You can buy it in the Krasnoyarsk territory.</vt:lpstr>
      <vt:lpstr>This is a keychain.You can find it in Crimea.By the way the black sea is located in Crimea</vt:lpstr>
      <vt:lpstr>Thank you for your attention.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Russian souvenirs</dc:title>
  <dc:creator>Алмаз</dc:creator>
  <cp:lastModifiedBy>СОШ 2</cp:lastModifiedBy>
  <cp:revision>6</cp:revision>
  <dcterms:created xsi:type="dcterms:W3CDTF">2020-10-19T15:28:43Z</dcterms:created>
  <dcterms:modified xsi:type="dcterms:W3CDTF">2020-10-28T14:51:02Z</dcterms:modified>
</cp:coreProperties>
</file>