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1" r:id="rId12"/>
    <p:sldId id="272" r:id="rId13"/>
    <p:sldId id="266" r:id="rId14"/>
    <p:sldId id="267" r:id="rId15"/>
    <p:sldId id="268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395738"/>
          </a:xfrm>
        </p:spPr>
        <p:txBody>
          <a:bodyPr>
            <a:normAutofit/>
          </a:bodyPr>
          <a:lstStyle/>
          <a:p>
            <a:r>
              <a:rPr lang="ru-RU" sz="1800" dirty="0"/>
              <a:t>Классный час </a:t>
            </a:r>
            <a:r>
              <a:rPr lang="ru-RU" dirty="0"/>
              <a:t>«Э</a:t>
            </a:r>
            <a:r>
              <a:rPr lang="ru-RU" dirty="0">
                <a:solidFill>
                  <a:srgbClr val="FF0000"/>
                </a:solidFill>
              </a:rPr>
              <a:t>н</a:t>
            </a:r>
            <a:r>
              <a:rPr lang="ru-RU" dirty="0"/>
              <a:t>е</a:t>
            </a:r>
            <a:r>
              <a:rPr lang="ru-RU" dirty="0">
                <a:solidFill>
                  <a:srgbClr val="00B0F0"/>
                </a:solidFill>
              </a:rPr>
              <a:t>р</a:t>
            </a:r>
            <a:r>
              <a:rPr lang="ru-RU" dirty="0"/>
              <a:t>г</a:t>
            </a:r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/>
              <a:t>с</a:t>
            </a:r>
            <a:r>
              <a:rPr lang="ru-RU" dirty="0">
                <a:solidFill>
                  <a:srgbClr val="92D050"/>
                </a:solidFill>
              </a:rPr>
              <a:t>б</a:t>
            </a:r>
            <a:r>
              <a:rPr lang="ru-RU" dirty="0"/>
              <a:t>е</a:t>
            </a:r>
            <a:r>
              <a:rPr lang="ru-RU" dirty="0">
                <a:solidFill>
                  <a:schemeClr val="accent2"/>
                </a:solidFill>
              </a:rPr>
              <a:t>р</a:t>
            </a:r>
            <a:r>
              <a:rPr lang="ru-RU" dirty="0"/>
              <a:t>е</a:t>
            </a:r>
            <a:r>
              <a:rPr lang="ru-RU" dirty="0">
                <a:solidFill>
                  <a:srgbClr val="7030A0"/>
                </a:solidFill>
              </a:rPr>
              <a:t>ж</a:t>
            </a:r>
            <a:r>
              <a:rPr lang="ru-RU" dirty="0"/>
              <a:t>е</a:t>
            </a:r>
            <a:r>
              <a:rPr lang="ru-RU" dirty="0">
                <a:solidFill>
                  <a:srgbClr val="FF0000"/>
                </a:solidFill>
              </a:rPr>
              <a:t>н</a:t>
            </a:r>
            <a:r>
              <a:rPr lang="ru-RU" dirty="0"/>
              <a:t>и</a:t>
            </a:r>
            <a:r>
              <a:rPr lang="ru-RU" dirty="0">
                <a:solidFill>
                  <a:srgbClr val="FFFF00"/>
                </a:solidFill>
              </a:rPr>
              <a:t>е</a:t>
            </a:r>
            <a:r>
              <a:rPr lang="ru-RU" dirty="0">
                <a:solidFill>
                  <a:srgbClr val="FFC000"/>
                </a:solidFill>
              </a:rPr>
              <a:t>»</a:t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http://xn--80aaiizajwmncs3b9azh.xn--p1ai/images/meropriyatiya/energosberegenie2017/en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84887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6093296"/>
            <a:ext cx="7992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учитель начальных классов </a:t>
            </a:r>
            <a:r>
              <a:rPr lang="ru-RU" sz="1600" dirty="0" err="1"/>
              <a:t>Музафарова</a:t>
            </a:r>
            <a:r>
              <a:rPr lang="ru-RU" sz="1600" dirty="0"/>
              <a:t> К.М.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infoniac.ru/upload/resize_cache/iblock/bef/150_150_10240811ca8906714d1a9f41f2f5b358d/befca68c0dc11d2ae9174ffc9f6242c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13681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electrik.info/uploads/posts/2009-07/1247171037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692696"/>
            <a:ext cx="122413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3709017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Замени лампы накаливания на энергосберегающие.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Они в 5 раз сокращают потребление электроэнергии.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esto.tomsk.gov.ru/images/kids_adv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908720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 кухне у мамы</a:t>
            </a:r>
          </a:p>
          <a:p>
            <a:pPr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Помощник отличный.</a:t>
            </a:r>
          </a:p>
          <a:p>
            <a:pPr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Он синим цветком</a:t>
            </a:r>
          </a:p>
          <a:p>
            <a:pPr algn="ctr"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Расцветает от спички.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714" y="3810000"/>
            <a:ext cx="2191200" cy="16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3" y="3886200"/>
            <a:ext cx="2282073" cy="170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810000"/>
            <a:ext cx="2071688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23928" y="537321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газ</a:t>
            </a:r>
          </a:p>
        </p:txBody>
      </p:sp>
      <p:pic>
        <p:nvPicPr>
          <p:cNvPr id="9" name="Рисунок 8" descr="http://samara-tr.gazprom.ru/_ah/img/PnIOxvRkqSHWjlKrCHvzKQ=s60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548680"/>
            <a:ext cx="38884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igidepo.ru/wp-content/uploads/importedmedia/201410081033461450192881-120x1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23762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635896" y="2027646"/>
            <a:ext cx="55081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горячего колодца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Через нос водица льется.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4869160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чайник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72.img.avito.st/640x480/22469032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16561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87624" y="4725144"/>
            <a:ext cx="1458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термос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75856" y="520951"/>
            <a:ext cx="53285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Термос нас не удивит,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водичку нам хранит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Горячую, холодную,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 всему пригодную.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images.easyfreeclipart.com/126/humans-experience-several-types-of-brainwaves-gamma-beta-alpha-and--1268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356992"/>
            <a:ext cx="792088" cy="87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131840" y="4105564"/>
            <a:ext cx="54726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 эту воду взять и залить в термос? Тогда не придется тратить время на кипячение каждый раз, когда захочешь выпить чаю, да еще и сэкономишь энергию.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lucina.ru/wp-content/uploads/2015/03/parovoj-utjug-dlja-vertikalnoj-glazhki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132856"/>
            <a:ext cx="237626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ages.easyfreeclipart.com/126/humans-experience-several-types-of-brainwaves-gamma-beta-alpha-and--1268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836712"/>
            <a:ext cx="76941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51920" y="620689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Экономить электроэнергию можно даже при глажении. </a:t>
            </a:r>
          </a:p>
        </p:txBody>
      </p:sp>
      <p:pic>
        <p:nvPicPr>
          <p:cNvPr id="7" name="Рисунок 6" descr="http://esto.tomsk.gov.ru/images/kids_adv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204864"/>
            <a:ext cx="1728192" cy="136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771800" y="3887514"/>
            <a:ext cx="56886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сказали утюги: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Мы хозяйкам не враги!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Как погладишь пиджачок,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Отключи свой утюжок,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А остатками тепла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Мы отутюжим все шелка.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517232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утюг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1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remoo.ru/wp-content/uploads/2016/04/regulirovka-plastikovyh-okon-samostoyatelno-video-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548680"/>
            <a:ext cx="452893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esto.tomsk.gov.ru/images/kids_ad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17032"/>
            <a:ext cx="15960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15816" y="3905929"/>
            <a:ext cx="62281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холодная зима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прокралась к нам в дома,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окошки утеплите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тепле себе живите!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www.mrsk-1.ru/common/upload/img/news/lesnikov_28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052736"/>
            <a:ext cx="19050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easyfreeclipart.com/126/humans-experience-several-types-of-brainwaves-gamma-beta-alpha-and--1268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129614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43808" y="1720336"/>
            <a:ext cx="630019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Знай, что нужно экономить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Воду, уголь, газ и нефть,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Если будешь это делать,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Хватит их на много лет!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fotohomka.ru/images/Dec/01/58968fd601b9d932281175889fcf6a50/mini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59766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fs00.infourok.ru/images/doc/113/133271/640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519918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такое э</a:t>
            </a:r>
            <a:r>
              <a:rPr lang="ru-RU" dirty="0">
                <a:solidFill>
                  <a:schemeClr val="accent2"/>
                </a:solidFill>
              </a:rPr>
              <a:t>н</a:t>
            </a:r>
            <a:r>
              <a:rPr lang="ru-RU" dirty="0"/>
              <a:t>е</a:t>
            </a:r>
            <a:r>
              <a:rPr lang="ru-RU" dirty="0">
                <a:solidFill>
                  <a:schemeClr val="accent2"/>
                </a:solidFill>
              </a:rPr>
              <a:t>р</a:t>
            </a:r>
            <a:r>
              <a:rPr lang="ru-RU" dirty="0"/>
              <a:t>г</a:t>
            </a:r>
            <a:r>
              <a:rPr lang="ru-RU" dirty="0">
                <a:solidFill>
                  <a:schemeClr val="accent2"/>
                </a:solidFill>
              </a:rPr>
              <a:t>о</a:t>
            </a:r>
            <a:r>
              <a:rPr lang="ru-RU" dirty="0"/>
              <a:t>с</a:t>
            </a:r>
            <a:r>
              <a:rPr lang="ru-RU" dirty="0">
                <a:solidFill>
                  <a:srgbClr val="00B050"/>
                </a:solidFill>
              </a:rPr>
              <a:t>б</a:t>
            </a:r>
            <a:r>
              <a:rPr lang="ru-RU" dirty="0"/>
              <a:t>е</a:t>
            </a:r>
            <a:r>
              <a:rPr lang="ru-RU" dirty="0">
                <a:solidFill>
                  <a:srgbClr val="00B050"/>
                </a:solidFill>
              </a:rPr>
              <a:t>р</a:t>
            </a:r>
            <a:r>
              <a:rPr lang="ru-RU" dirty="0"/>
              <a:t>е</a:t>
            </a:r>
            <a:r>
              <a:rPr lang="ru-RU" dirty="0">
                <a:solidFill>
                  <a:srgbClr val="00B050"/>
                </a:solidFill>
              </a:rPr>
              <a:t>ж</a:t>
            </a:r>
            <a:r>
              <a:rPr lang="ru-RU" dirty="0"/>
              <a:t>е</a:t>
            </a:r>
            <a:r>
              <a:rPr lang="ru-RU" dirty="0">
                <a:solidFill>
                  <a:srgbClr val="00B050"/>
                </a:solidFill>
              </a:rPr>
              <a:t>н</a:t>
            </a:r>
            <a:r>
              <a:rPr lang="ru-RU" dirty="0"/>
              <a:t>и</a:t>
            </a:r>
            <a:r>
              <a:rPr lang="ru-RU" dirty="0">
                <a:solidFill>
                  <a:srgbClr val="00B050"/>
                </a:solidFill>
              </a:rPr>
              <a:t>е</a:t>
            </a:r>
            <a:r>
              <a:rPr lang="ru-RU" dirty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052737"/>
            <a:ext cx="7776863" cy="27392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Энергосбережение</a:t>
            </a:r>
          </a:p>
          <a:p>
            <a:pPr algn="ctr"/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2800" b="1" cap="all" spc="0" dirty="0">
                <a:ln w="0"/>
                <a:effectLst>
                  <a:reflection blurRad="12700" stA="50000" endPos="50000" dist="5000" dir="5400000" sy="-100000" rotWithShape="0"/>
                </a:effectLst>
              </a:rPr>
              <a:t>Забота о нас и о тех,</a:t>
            </a:r>
          </a:p>
          <a:p>
            <a:pPr algn="ctr"/>
            <a:r>
              <a:rPr lang="ru-RU" sz="28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Кто будет жить на </a:t>
            </a:r>
            <a:r>
              <a:rPr lang="ru-RU" sz="36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планете Земля</a:t>
            </a:r>
            <a:endParaRPr lang="ru-RU" sz="36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4" name="Picture 2" descr="http://st.depositphotos.com/2484443/3063/v/170/depositphotos_30638683-Multicultural-children-on-planet-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861048"/>
            <a:ext cx="1619250" cy="161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Вода – источник  жизни для всего живого на Земле.</a:t>
            </a:r>
          </a:p>
        </p:txBody>
      </p:sp>
      <p:pic>
        <p:nvPicPr>
          <p:cNvPr id="3" name="Рисунок 2" descr="http://bezformata.ru/content/Images/000/000/133/image1334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403244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900igr.net/up/datas/61766/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620688"/>
            <a:ext cx="41044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ecoenergo.info/images/wpi.images/i_0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13690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5616" y="838187"/>
            <a:ext cx="74888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Воду,водицу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водичку мы любим,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Кран повернём - и литрами губим.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Знай, экономя водицу-сестрицу,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дашь возможность потомкам напиться.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esto.tomsk.gov.ru/images/kids_adv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20882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2480591"/>
            <a:ext cx="79208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Закрывайте кран, пока чистите зубы или пользуйтесь стаканом для  полоскания рта.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Мойте посуду не под текущей струей воды, а в раковине, закрыв отверстие пробкой.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главное - не забывайте выключать воду!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images.easyfreeclipart.com/126/humans-experience-several-types-of-brainwaves-gamma-beta-alpha-and--1268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620688"/>
            <a:ext cx="144016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opor.od.ua/wp-content/uploads/2014/12/-e14174540849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467544" y="548680"/>
            <a:ext cx="32403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95936" y="2035447"/>
            <a:ext cx="46805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дальним селам, городам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идет по проводам?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Светлое величество!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Это...     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5229200"/>
            <a:ext cx="2071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электричество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electrik.info/uploads/posts/2009-07/1247171037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280831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707904" y="1764659"/>
            <a:ext cx="496855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этот предмет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потолку повесили,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Стало в доме весело.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снаружи вроде груша,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Висит без дела днем,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ночью освещает дом.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5157192"/>
            <a:ext cx="1974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лампочка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easyfreeclipart.com/126/humans-experience-several-types-of-brainwaves-gamma-beta-alpha-and--1268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280831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71800" y="1782277"/>
            <a:ext cx="554461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Лампа сутки погорит,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Сто кило угля спалит!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Если светит зря она,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Где ж экономия сырья?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97</TotalTime>
  <Words>345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Times New Roman</vt:lpstr>
      <vt:lpstr>Verdana</vt:lpstr>
      <vt:lpstr>Wingdings 2</vt:lpstr>
      <vt:lpstr>Аспект</vt:lpstr>
      <vt:lpstr>Классный час «Энергосбережение» </vt:lpstr>
      <vt:lpstr>Презентация PowerPoint</vt:lpstr>
      <vt:lpstr>Что такое энергосбережение?</vt:lpstr>
      <vt:lpstr>Вода – источник  жизни для всего живого на Земле.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«Энергосбережение» </dc:title>
  <dc:creator>asus</dc:creator>
  <cp:lastModifiedBy>Флюра Глазкова</cp:lastModifiedBy>
  <cp:revision>4</cp:revision>
  <dcterms:created xsi:type="dcterms:W3CDTF">2017-09-10T08:06:35Z</dcterms:created>
  <dcterms:modified xsi:type="dcterms:W3CDTF">2020-11-11T16:38:18Z</dcterms:modified>
</cp:coreProperties>
</file>