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57" r:id="rId4"/>
    <p:sldId id="258" r:id="rId5"/>
    <p:sldId id="261" r:id="rId6"/>
    <p:sldId id="263" r:id="rId7"/>
    <p:sldId id="259" r:id="rId8"/>
    <p:sldId id="260" r:id="rId9"/>
    <p:sldId id="270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818" autoAdjust="0"/>
    <p:restoredTop sz="94660"/>
  </p:normalViewPr>
  <p:slideViewPr>
    <p:cSldViewPr>
      <p:cViewPr varScale="1">
        <p:scale>
          <a:sx n="74" d="100"/>
          <a:sy n="74" d="100"/>
        </p:scale>
        <p:origin x="-2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000108"/>
            <a:ext cx="75724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C0099"/>
                </a:solidFill>
              </a:rPr>
              <a:t>Музыкально — оздоровительный проект </a:t>
            </a:r>
          </a:p>
          <a:p>
            <a:pPr algn="ctr"/>
            <a:r>
              <a:rPr lang="ru-RU" sz="4800" b="1" dirty="0" smtClean="0">
                <a:solidFill>
                  <a:srgbClr val="CC0099"/>
                </a:solidFill>
              </a:rPr>
              <a:t>«Больше будешь петь — меньше будешь болеть»</a:t>
            </a:r>
            <a:endParaRPr lang="ru-RU" sz="4800" b="1" dirty="0">
              <a:solidFill>
                <a:srgbClr val="CC0099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5286388"/>
            <a:ext cx="6632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Исполнитель : </a:t>
            </a:r>
            <a:r>
              <a:rPr lang="ru-RU" sz="3200" b="1" i="1" dirty="0" err="1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Трибушная</a:t>
            </a:r>
            <a:r>
              <a:rPr lang="ru-RU" sz="3200" b="1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Л.Н.</a:t>
            </a:r>
            <a:endParaRPr lang="ru-RU" sz="3200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57224" y="1500174"/>
            <a:ext cx="7758138" cy="4572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Снижение нервозности у детей;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Улучшение памяти и здоровья;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Укрепление иммунитета;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Умение правильно дышать при занятиях пением;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Применение приобретённых навыков пения и правильного дыхания в повседневной жизни;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Планируемые результаты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720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помогает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мне укрепить здоровье дошкольников, чтобы они росли крепкими, здоровыми и счастливыми детьми!</a:t>
            </a:r>
            <a:endParaRPr lang="ru-RU" sz="20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вывод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00034" y="2357430"/>
            <a:ext cx="8229600" cy="235745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От состояния здоровья детей во многом зависит благополучие общества. Экологические проблемы, некачественное питание, эмоциональный дискомфорт – лишь некоторые факторы, агрессивно воздействующие на хрупкие детские организмы.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335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</a:rPr>
              <a:t/>
            </a:r>
            <a:br>
              <a:rPr lang="ru-RU" dirty="0" smtClean="0">
                <a:solidFill>
                  <a:srgbClr val="CC0099"/>
                </a:solidFill>
              </a:rPr>
            </a:br>
            <a:r>
              <a:rPr lang="ru-RU" dirty="0" smtClean="0">
                <a:solidFill>
                  <a:srgbClr val="CC0099"/>
                </a:solidFill>
              </a:rPr>
              <a:t/>
            </a:r>
            <a:br>
              <a:rPr lang="ru-RU" dirty="0" smtClean="0">
                <a:solidFill>
                  <a:srgbClr val="CC0099"/>
                </a:solidFill>
              </a:rPr>
            </a:br>
            <a:r>
              <a:rPr lang="ru-RU" dirty="0" smtClean="0">
                <a:solidFill>
                  <a:srgbClr val="CC0099"/>
                </a:solidFill>
              </a:rPr>
              <a:t>Актуальность</a:t>
            </a: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595159" y="149995"/>
            <a:ext cx="5953681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Болезненный дух врачует песнопенье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Е. А. Баратынский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user\Documents\УТРЕННИКИ\Битва хоров\Хор 2017\DSCN7219.JPG"/>
          <p:cNvPicPr>
            <a:picLocks noChangeAspect="1" noChangeArrowheads="1"/>
          </p:cNvPicPr>
          <p:nvPr/>
        </p:nvPicPr>
        <p:blipFill>
          <a:blip r:embed="rId2" cstate="print"/>
          <a:srcRect l="4000" t="24445" r="12000" b="20606"/>
          <a:stretch>
            <a:fillRect/>
          </a:stretch>
        </p:blipFill>
        <p:spPr bwMode="auto">
          <a:xfrm>
            <a:off x="2643174" y="4572008"/>
            <a:ext cx="4500594" cy="214314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00808"/>
            <a:ext cx="7618040" cy="45259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Посредством индивидуального и хорового пения и дыхательной гимнастики, улучшить психическое и физическое здоровье детей.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642918"/>
            <a:ext cx="5143536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</a:rPr>
              <a:t>Цель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user\Documents\УТРЕННИКИ\Битва хоров\Хор 2016\SAM_0854.JPG"/>
          <p:cNvPicPr>
            <a:picLocks noChangeAspect="1" noChangeArrowheads="1"/>
          </p:cNvPicPr>
          <p:nvPr/>
        </p:nvPicPr>
        <p:blipFill>
          <a:blip r:embed="rId2" cstate="print">
            <a:lum bright="20000" contrast="30000"/>
          </a:blip>
          <a:srcRect l="15625" t="19791" b="29167"/>
          <a:stretch>
            <a:fillRect/>
          </a:stretch>
        </p:blipFill>
        <p:spPr bwMode="auto">
          <a:xfrm>
            <a:off x="1643042" y="3714752"/>
            <a:ext cx="6143636" cy="278740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Организовать работу с воспитателями по реализации проекта;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Организовать работу с родителями по реализации данного проекта;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Разработать комплекс дыхательной гимнастики для детей младшей группы;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Использовать </a:t>
            </a:r>
            <a:r>
              <a:rPr lang="ru-RU" dirty="0" err="1" smtClean="0">
                <a:solidFill>
                  <a:srgbClr val="C00000"/>
                </a:solidFill>
              </a:rPr>
              <a:t>здоровьесберегающие</a:t>
            </a:r>
            <a:r>
              <a:rPr lang="ru-RU" dirty="0" smtClean="0">
                <a:solidFill>
                  <a:srgbClr val="C00000"/>
                </a:solidFill>
              </a:rPr>
              <a:t> технологии в режиме дня с учётом календарно-тематического планирования;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Развивать речь и дикцию детей, добиваться правильного произношения.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</a:rPr>
              <a:t>Задачи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4572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исследовательско-творческий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C0099"/>
                </a:solidFill>
              </a:rPr>
              <a:t>Вид проекта</a:t>
            </a: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2928934"/>
            <a:ext cx="28473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C0099"/>
                </a:solidFill>
              </a:rPr>
              <a:t>Проблема</a:t>
            </a:r>
            <a:r>
              <a:rPr lang="ru-RU" sz="4000" dirty="0" smtClean="0">
                <a:solidFill>
                  <a:srgbClr val="CC0099"/>
                </a:solidFill>
              </a:rPr>
              <a:t>: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286256"/>
            <a:ext cx="82889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dirty="0" smtClean="0">
                <a:solidFill>
                  <a:srgbClr val="C00000"/>
                </a:solidFill>
              </a:rPr>
              <a:t>снижение риска заболевания ОРЗ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I </a:t>
            </a:r>
            <a:r>
              <a:rPr lang="ru-RU" b="1" dirty="0" smtClean="0">
                <a:solidFill>
                  <a:srgbClr val="C00000"/>
                </a:solidFill>
              </a:rPr>
              <a:t>Подготовительный: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создание развивающей  среды;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составление плана работы с детьми;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работа с родителями.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II Практическая часть: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работа воспитателей с детьми;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работа педагога музыки с детьми;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III Итог - проведение </a:t>
            </a:r>
            <a:r>
              <a:rPr lang="ru-RU" b="1" dirty="0" err="1" smtClean="0">
                <a:solidFill>
                  <a:srgbClr val="C00000"/>
                </a:solidFill>
              </a:rPr>
              <a:t>досугового</a:t>
            </a:r>
            <a:r>
              <a:rPr lang="ru-RU" b="1" dirty="0" smtClean="0">
                <a:solidFill>
                  <a:srgbClr val="C00000"/>
                </a:solidFill>
              </a:rPr>
              <a:t> вечера</a:t>
            </a:r>
            <a:r>
              <a:rPr lang="ru-RU" b="1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«Мы поем и не болеем. 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99"/>
                </a:solidFill>
              </a:rPr>
              <a:t>Этапы работы над проектом</a:t>
            </a:r>
            <a:r>
              <a:rPr lang="ru-RU" dirty="0" smtClean="0">
                <a:solidFill>
                  <a:srgbClr val="CC0099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8229600" cy="292895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Специально организованная деятельность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Совместная деятельность с детьми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Интеграция с другими образовательными областями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Взаимодействие с родителями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Взаимодействие со специалистами ДОУ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</a:rPr>
              <a:t>Формы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4000504"/>
            <a:ext cx="42706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C0099"/>
                </a:solidFill>
              </a:rPr>
              <a:t>Срок реализации: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5072074"/>
            <a:ext cx="29221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C00000"/>
                </a:solidFill>
              </a:rPr>
              <a:t> сентябрь – май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428736"/>
            <a:ext cx="5829312" cy="1643074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дети подготовительной группы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воспитатели группы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родители детей.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99"/>
                </a:solidFill>
              </a:rPr>
              <a:t>Участники проекта</a:t>
            </a:r>
            <a:r>
              <a:rPr lang="ru-RU" dirty="0" smtClean="0">
                <a:solidFill>
                  <a:srgbClr val="CC0099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8" name="Picture 4" descr="C:\Users\user\Documents\ДЕНЬ ВОСПИТАТЕЛЯ 2018\DSCN8869.JPG"/>
          <p:cNvPicPr>
            <a:picLocks noChangeAspect="1" noChangeArrowheads="1"/>
          </p:cNvPicPr>
          <p:nvPr/>
        </p:nvPicPr>
        <p:blipFill>
          <a:blip r:embed="rId2" cstate="print"/>
          <a:srcRect l="10156" t="22916" r="17187" b="40271"/>
          <a:stretch>
            <a:fillRect/>
          </a:stretch>
        </p:blipFill>
        <p:spPr bwMode="auto">
          <a:xfrm>
            <a:off x="3571868" y="4786322"/>
            <a:ext cx="4699868" cy="178595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1026" name="Picture 2" descr="C:\Users\user\Desktop\100PHOTO\SAM_4092.JPG"/>
          <p:cNvPicPr>
            <a:picLocks noChangeAspect="1" noChangeArrowheads="1"/>
          </p:cNvPicPr>
          <p:nvPr/>
        </p:nvPicPr>
        <p:blipFill>
          <a:blip r:embed="rId3"/>
          <a:srcRect b="7464"/>
          <a:stretch>
            <a:fillRect/>
          </a:stretch>
        </p:blipFill>
        <p:spPr bwMode="auto">
          <a:xfrm rot="21046366">
            <a:off x="718972" y="3190163"/>
            <a:ext cx="3429024" cy="211641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00166" y="928670"/>
            <a:ext cx="578139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Взаимодействие с родителями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000100" y="1643050"/>
            <a:ext cx="750099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познакомить родителей с примерным планом работы над проектом;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консультации на тему: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«Лечебная физкультура при заболеваниях органов дыхания»,</a:t>
            </a: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«Музыка и здоровье».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l="4134" r="2160"/>
          <a:stretch>
            <a:fillRect/>
          </a:stretch>
        </p:blipFill>
        <p:spPr bwMode="auto">
          <a:xfrm>
            <a:off x="2000232" y="4000504"/>
            <a:ext cx="5467261" cy="2563314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200</TotalTime>
  <Words>264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Слайд 1</vt:lpstr>
      <vt:lpstr>  Актуальность</vt:lpstr>
      <vt:lpstr>Цель проекта </vt:lpstr>
      <vt:lpstr>Задачи проекта </vt:lpstr>
      <vt:lpstr>Вид проекта</vt:lpstr>
      <vt:lpstr>Этапы работы над проектом: </vt:lpstr>
      <vt:lpstr>Формы проекта </vt:lpstr>
      <vt:lpstr>Участники проекта: </vt:lpstr>
      <vt:lpstr>Слайд 9</vt:lpstr>
      <vt:lpstr>Планируемые результаты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 — оздоровительный проект «Больше будешь петь — меньше будешь болеть» </dc:title>
  <dc:creator>ДОШКОЛЬНИК</dc:creator>
  <cp:lastModifiedBy>user</cp:lastModifiedBy>
  <cp:revision>19</cp:revision>
  <dcterms:created xsi:type="dcterms:W3CDTF">2015-02-04T06:31:35Z</dcterms:created>
  <dcterms:modified xsi:type="dcterms:W3CDTF">2018-10-15T08:57:38Z</dcterms:modified>
</cp:coreProperties>
</file>