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7" r:id="rId11"/>
    <p:sldId id="273" r:id="rId12"/>
    <p:sldId id="270" r:id="rId13"/>
    <p:sldId id="271" r:id="rId14"/>
    <p:sldId id="272" r:id="rId15"/>
    <p:sldId id="265" r:id="rId16"/>
    <p:sldId id="269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5322BED-5741-4536-B753-0D49579B1D43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EBF6A81-563F-48AF-8410-549268FA9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322BED-5741-4536-B753-0D49579B1D43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F6A81-563F-48AF-8410-549268FA9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5322BED-5741-4536-B753-0D49579B1D43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BF6A81-563F-48AF-8410-549268FA9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322BED-5741-4536-B753-0D49579B1D43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F6A81-563F-48AF-8410-549268FA9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5322BED-5741-4536-B753-0D49579B1D43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EBF6A81-563F-48AF-8410-549268FA9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322BED-5741-4536-B753-0D49579B1D43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F6A81-563F-48AF-8410-549268FA9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322BED-5741-4536-B753-0D49579B1D43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F6A81-563F-48AF-8410-549268FA9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322BED-5741-4536-B753-0D49579B1D43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F6A81-563F-48AF-8410-549268FA9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5322BED-5741-4536-B753-0D49579B1D43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F6A81-563F-48AF-8410-549268FA9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322BED-5741-4536-B753-0D49579B1D43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F6A81-563F-48AF-8410-549268FA9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322BED-5741-4536-B753-0D49579B1D43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BF6A81-563F-48AF-8410-549268FA9E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5322BED-5741-4536-B753-0D49579B1D43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EBF6A81-563F-48AF-8410-549268FA9E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Детская косметика:</a:t>
            </a:r>
            <a:br>
              <a:rPr lang="ru-RU" dirty="0" smtClean="0"/>
            </a:br>
            <a:r>
              <a:rPr lang="ru-RU" dirty="0" smtClean="0"/>
              <a:t> за и против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5429264"/>
            <a:ext cx="5114778" cy="107157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Выполнила: ученица </a:t>
            </a:r>
            <a:r>
              <a:rPr lang="ru-RU" dirty="0" smtClean="0"/>
              <a:t>4б </a:t>
            </a:r>
            <a:r>
              <a:rPr lang="ru-RU" dirty="0" smtClean="0"/>
              <a:t>класса Киселева Екатерина</a:t>
            </a:r>
          </a:p>
          <a:p>
            <a:pPr algn="ctr"/>
            <a:r>
              <a:rPr lang="ru-RU" dirty="0" smtClean="0"/>
              <a:t>Руководитель: </a:t>
            </a:r>
            <a:r>
              <a:rPr lang="ru-RU" dirty="0" err="1" smtClean="0"/>
              <a:t>Кильдишова</a:t>
            </a:r>
            <a:r>
              <a:rPr lang="ru-RU" dirty="0" smtClean="0"/>
              <a:t> И.М.</a:t>
            </a:r>
            <a:endParaRPr lang="ru-RU" dirty="0" smtClean="0"/>
          </a:p>
          <a:p>
            <a:r>
              <a:rPr lang="ru-RU" smtClean="0"/>
              <a:t>2018г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Опрос одноклассников: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4"/>
          <a:ext cx="7239000" cy="367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1035053">
                <a:tc gridSpan="4">
                  <a:txBody>
                    <a:bodyPr/>
                    <a:lstStyle/>
                    <a:p>
                      <a:r>
                        <a:rPr lang="ru-RU" dirty="0" smtClean="0"/>
                        <a:t>Пользуетесь ли вы детской</a:t>
                      </a:r>
                      <a:r>
                        <a:rPr lang="ru-RU" baseline="0" dirty="0" smtClean="0"/>
                        <a:t> косметикой?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699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Пользуюсь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использую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Воздержались </a:t>
                      </a:r>
                      <a:endParaRPr lang="ru-RU" dirty="0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19 чел.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14чел.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5чел.</a:t>
                      </a:r>
                      <a:endParaRPr lang="ru-RU" dirty="0"/>
                    </a:p>
                  </a:txBody>
                  <a:tcPr/>
                </a:tc>
              </a:tr>
              <a:tr h="465145">
                <a:tc gridSpan="4">
                  <a:txBody>
                    <a:bodyPr/>
                    <a:lstStyle/>
                    <a:p>
                      <a:r>
                        <a:rPr lang="ru-RU" dirty="0" smtClean="0"/>
                        <a:t>Пользовались ли вы косметикой для взрослых?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35053"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r>
                        <a:rPr lang="ru-RU" baseline="0" dirty="0" smtClean="0"/>
                        <a:t> чел.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9чел.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4чел.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6чел.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Учитель: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против широкого применения косметики, для ребенка естественно выглядеть по-детски.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Набор косметики «Красавица»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 продукции: натуральные масла, травяные отвары, вода, витамины и минеральные вещества.</a:t>
            </a:r>
          </a:p>
          <a:p>
            <a:r>
              <a:rPr lang="ru-RU" dirty="0" smtClean="0"/>
              <a:t>Безопасно, </a:t>
            </a:r>
            <a:r>
              <a:rPr lang="ru-RU" dirty="0" err="1" smtClean="0"/>
              <a:t>гипоаллергенно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Товар сертифицирован.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Шампунь детский </a:t>
            </a:r>
            <a:br>
              <a:rPr lang="ru-RU" dirty="0" smtClean="0"/>
            </a:br>
            <a:r>
              <a:rPr lang="ru-RU" dirty="0" smtClean="0"/>
              <a:t>«Ушастый нянь»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u="sng" dirty="0" smtClean="0"/>
              <a:t>Активные компоненты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Экстракт ромашки,</a:t>
            </a:r>
          </a:p>
          <a:p>
            <a:pPr>
              <a:buNone/>
            </a:pPr>
            <a:r>
              <a:rPr lang="ru-RU" dirty="0" smtClean="0"/>
              <a:t>Увлажняющий компонент.</a:t>
            </a:r>
          </a:p>
          <a:p>
            <a:pPr>
              <a:buNone/>
            </a:pPr>
            <a:r>
              <a:rPr lang="ru-RU" u="sng" dirty="0" smtClean="0"/>
              <a:t>Не содержит</a:t>
            </a:r>
            <a:r>
              <a:rPr lang="ru-RU" dirty="0" smtClean="0"/>
              <a:t>: щелочь, краситель, запрещенные ингредиенты.</a:t>
            </a:r>
          </a:p>
          <a:p>
            <a:pPr>
              <a:buNone/>
            </a:pPr>
            <a:r>
              <a:rPr lang="ru-RU" dirty="0" smtClean="0"/>
              <a:t>Не вызывает аллергических реакций.</a:t>
            </a:r>
          </a:p>
          <a:p>
            <a:pPr>
              <a:buNone/>
            </a:pPr>
            <a:r>
              <a:rPr lang="ru-RU" dirty="0" smtClean="0"/>
              <a:t>Товар сертифицирован.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Главный принцип детской косметики – не навреди!</a:t>
            </a:r>
            <a:endParaRPr lang="ru-RU" dirty="0"/>
          </a:p>
        </p:txBody>
      </p:sp>
      <p:pic>
        <p:nvPicPr>
          <p:cNvPr id="4" name="Рисунок 3" descr="images (1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2786058"/>
            <a:ext cx="1905000" cy="24003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Наши рекомендации по выбору детской косметики: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Детская косметика подлежит обязательной сертификации;</a:t>
            </a:r>
          </a:p>
          <a:p>
            <a:r>
              <a:rPr lang="ru-RU" dirty="0" smtClean="0"/>
              <a:t>Выбор косметического средства индивидуален;</a:t>
            </a:r>
          </a:p>
          <a:p>
            <a:r>
              <a:rPr lang="ru-RU" dirty="0" smtClean="0"/>
              <a:t>Косметика для детей:</a:t>
            </a:r>
          </a:p>
          <a:p>
            <a:pPr>
              <a:buNone/>
            </a:pPr>
            <a:r>
              <a:rPr lang="ru-RU" dirty="0" smtClean="0"/>
              <a:t>-обязательная натуральная основа;</a:t>
            </a:r>
          </a:p>
          <a:p>
            <a:pPr>
              <a:buNone/>
            </a:pPr>
            <a:r>
              <a:rPr lang="ru-RU" dirty="0" smtClean="0"/>
              <a:t>-хорошая переносимость;</a:t>
            </a:r>
          </a:p>
          <a:p>
            <a:pPr>
              <a:buNone/>
            </a:pPr>
            <a:r>
              <a:rPr lang="ru-RU" dirty="0" smtClean="0"/>
              <a:t>-безопасность;</a:t>
            </a:r>
          </a:p>
          <a:p>
            <a:pPr>
              <a:buNone/>
            </a:pPr>
            <a:r>
              <a:rPr lang="ru-RU" dirty="0" smtClean="0"/>
              <a:t> Реклама не первый советчик!</a:t>
            </a:r>
          </a:p>
          <a:p>
            <a:pPr>
              <a:buNone/>
            </a:pPr>
            <a:r>
              <a:rPr lang="ru-RU" dirty="0" smtClean="0"/>
              <a:t>Проверяйте срок годности.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Косметика детская: за или против?</a:t>
            </a:r>
          </a:p>
          <a:p>
            <a:pPr>
              <a:buNone/>
            </a:pPr>
            <a:r>
              <a:rPr lang="ru-RU" dirty="0" smtClean="0"/>
              <a:t>Вред ли огромный иль польза, напротив!</a:t>
            </a:r>
          </a:p>
          <a:p>
            <a:pPr>
              <a:buNone/>
            </a:pPr>
            <a:r>
              <a:rPr lang="ru-RU" dirty="0" smtClean="0"/>
              <a:t>Каждый сам для себя решает,</a:t>
            </a:r>
          </a:p>
          <a:p>
            <a:pPr>
              <a:buNone/>
            </a:pPr>
            <a:r>
              <a:rPr lang="ru-RU" dirty="0" smtClean="0"/>
              <a:t>Как поступить всегда сам</a:t>
            </a:r>
          </a:p>
          <a:p>
            <a:pPr>
              <a:buNone/>
            </a:pPr>
            <a:r>
              <a:rPr lang="ru-RU" dirty="0" smtClean="0"/>
              <a:t>Выбирает!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7239000" cy="71438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Выяснить, необходимы ли ребенку специальные гигиенические косметические средства для детей; </a:t>
            </a:r>
          </a:p>
          <a:p>
            <a:r>
              <a:rPr lang="ru-RU" dirty="0" smtClean="0"/>
              <a:t>Узнать, в чем польза и вред декоративной косметики для девочек.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Определить виды детских косметических средств;</a:t>
            </a:r>
          </a:p>
          <a:p>
            <a:r>
              <a:rPr lang="ru-RU" dirty="0" smtClean="0"/>
              <a:t>Провести опрос одноклассников, учителей, родителей;</a:t>
            </a:r>
          </a:p>
          <a:p>
            <a:r>
              <a:rPr lang="ru-RU" dirty="0" smtClean="0"/>
              <a:t>Проанализировать данные и определить для себя совместно с родителями: за или против.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Увеличение ассортимента детской косметики, её необдуманное использование;</a:t>
            </a:r>
          </a:p>
          <a:p>
            <a:r>
              <a:rPr lang="ru-RU" dirty="0" smtClean="0"/>
              <a:t>Необходимость знания сведений о вреде продуктов детской декоративной косметики для организма.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Предположим, что каждый ребенок, должен пользоваться специальной детской косметикой, потому что косметика для взрослых не подходит;</a:t>
            </a:r>
          </a:p>
          <a:p>
            <a:r>
              <a:rPr lang="ru-RU" dirty="0" smtClean="0"/>
              <a:t>Допустим, что детская декоративная косметика не наносит вреда организму.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Планирование деятельности;</a:t>
            </a:r>
          </a:p>
          <a:p>
            <a:r>
              <a:rPr lang="ru-RU" dirty="0" smtClean="0"/>
              <a:t>Сбор имеющихся образцов гигиенической и декоративной детской косметики;</a:t>
            </a:r>
          </a:p>
          <a:p>
            <a:r>
              <a:rPr lang="ru-RU" dirty="0" smtClean="0"/>
              <a:t>Выявление достоинств и недостатков косметических средств;</a:t>
            </a:r>
          </a:p>
          <a:p>
            <a:r>
              <a:rPr lang="ru-RU" dirty="0" smtClean="0"/>
              <a:t>Защита проекта.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Изучить литературу по теме;</a:t>
            </a:r>
          </a:p>
          <a:p>
            <a:r>
              <a:rPr lang="ru-RU" dirty="0" smtClean="0"/>
              <a:t>Получить информацию из сети интернет;</a:t>
            </a:r>
          </a:p>
          <a:p>
            <a:r>
              <a:rPr lang="ru-RU" dirty="0" smtClean="0"/>
              <a:t>Подумать самостоятельно;</a:t>
            </a:r>
          </a:p>
          <a:p>
            <a:r>
              <a:rPr lang="ru-RU" dirty="0" smtClean="0"/>
              <a:t>Провести опрос одноклассников, классного руководителя;</a:t>
            </a:r>
          </a:p>
          <a:p>
            <a:r>
              <a:rPr lang="ru-RU" dirty="0" smtClean="0"/>
              <a:t>Провести эксперимент.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Ассортимент косметики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slide_5 (1).jpg"/>
          <p:cNvPicPr>
            <a:picLocks noChangeAspect="1"/>
          </p:cNvPicPr>
          <p:nvPr/>
        </p:nvPicPr>
        <p:blipFill>
          <a:blip r:embed="rId2" cstate="print"/>
          <a:srcRect l="8594" t="31250" r="11718" b="20833"/>
          <a:stretch>
            <a:fillRect/>
          </a:stretch>
        </p:blipFill>
        <p:spPr>
          <a:xfrm>
            <a:off x="785786" y="1928802"/>
            <a:ext cx="7286676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Средства для детей: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1. Гигиеническая косметика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2.Лечебная косметика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3.Декоративная косметика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351</TotalTime>
  <Words>393</Words>
  <Application>Microsoft Office PowerPoint</Application>
  <PresentationFormat>Экран (4:3)</PresentationFormat>
  <Paragraphs>79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Детская косметика:  за и против</vt:lpstr>
      <vt:lpstr>Цель работы:</vt:lpstr>
      <vt:lpstr>Задачи работы:</vt:lpstr>
      <vt:lpstr>Актуальность:</vt:lpstr>
      <vt:lpstr>Гипотезы:</vt:lpstr>
      <vt:lpstr>Этапы проекта:</vt:lpstr>
      <vt:lpstr>Методы исследования:</vt:lpstr>
      <vt:lpstr>Ассортимент косметики</vt:lpstr>
      <vt:lpstr>Средства для детей:</vt:lpstr>
      <vt:lpstr>Опрос одноклассников:</vt:lpstr>
      <vt:lpstr>Учитель:</vt:lpstr>
      <vt:lpstr>Набор косметики «Красавица»</vt:lpstr>
      <vt:lpstr>Шампунь детский  «Ушастый нянь»</vt:lpstr>
      <vt:lpstr>Вывод:</vt:lpstr>
      <vt:lpstr>Наши рекомендации по выбору детской косметики:</vt:lpstr>
      <vt:lpstr>Вывод: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Детская косметика:  за и против</dc:title>
  <dc:creator>user</dc:creator>
  <cp:lastModifiedBy>Ирина</cp:lastModifiedBy>
  <cp:revision>40</cp:revision>
  <dcterms:created xsi:type="dcterms:W3CDTF">2016-02-22T17:23:23Z</dcterms:created>
  <dcterms:modified xsi:type="dcterms:W3CDTF">2020-11-09T07:26:56Z</dcterms:modified>
</cp:coreProperties>
</file>