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5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11/11/2020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33400"/>
            <a:ext cx="7498080" cy="25146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Деятельностный</a:t>
            </a:r>
            <a:r>
              <a:rPr lang="ru-RU" dirty="0" smtClean="0"/>
              <a:t> подход </a:t>
            </a:r>
            <a:r>
              <a:rPr lang="ru-RU" dirty="0" smtClean="0"/>
              <a:t>в образовательном процессе ДОУ</a:t>
            </a:r>
            <a:endParaRPr lang="ru-RU" dirty="0"/>
          </a:p>
        </p:txBody>
      </p:sp>
      <p:pic>
        <p:nvPicPr>
          <p:cNvPr id="1026" name="Picture 2" descr="E:\Users\Рабочий стол\89629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895601"/>
            <a:ext cx="4786312" cy="245059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14400" y="5410200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МДОУ «ЦРР – детский сад № 211» Ленинского района г. Саратова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66800" y="304800"/>
            <a:ext cx="7772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Введение в образовательную деятельность (организация детей);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предполагает создание психологической направленности на игровую деятельность. Педагог использует те приемы, которые соответствуют ситуации и особенностям данной возрастной группы.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66800" y="2895600"/>
            <a:ext cx="7924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Создание проблемной ситуации: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целевая установка,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мотивирование к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Чтобы тема образовательной деятельности не была навязана педагогом, он дает детям возможность действовать в хорошо знакомой ситуации, а затем создает проблемную ситуацию (затруднение), которая активизирует воспитанников и вызывает у них интерес к теме.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66800" y="609600"/>
            <a:ext cx="792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Проектирование решений проблемной ситуации;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Педагог с помощью подводящего диалога помогает воспитанникам самостоятельно выйти из проблемной ситуации, найти пути ее решения.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066800" y="25908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Выполнение действий;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Составляется новый алгоритм деятельности на основе старого и происходит возвращение в проблемную ситуацию.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43000" y="4191000"/>
            <a:ext cx="777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Подведение итогов, анализ результатов деятельности включает: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фиксацию движения по содержанию: Что мы сделали? Как мы это сделали? Зачем?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66800" y="457199"/>
            <a:ext cx="7696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Методологические подходы к организации занятий с детьми: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Ребенок занимает активную позицию на занятии: он –то слушающий, то - наблюдающий, то – действующий;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во время образовательной деятельности главенствует дух открытия;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Обязательны смена мизансцен и движение;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Очередной вид деятельности следует начинать с постановки задачи в общем виде;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Не принимать ответы детей без обоснования их мнения и не оставлять без внимания ни одного ответа;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Отказаться от судейской роли: когда ребенок говорит, он обращается к детям, а не к воспитателю;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66800" y="761999"/>
            <a:ext cx="7620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видеть возможность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многовариативности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выполнения заданий;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Статистическая поза ребенка не должна превышать 50% времени всего занятия;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 процессе руководства детской деятельностью приемлем лишь демократический стиль общения;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Необходимо поддерживать у детей ощущение успешности.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E:\Users\Рабочий стол\img_5710ad9f00c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581400"/>
            <a:ext cx="3962400" cy="2621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066800" y="914400"/>
            <a:ext cx="7924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и формы, используемые при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диалога, проекта, игровые мотивирования,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создание ситуации выбора, рефлексивные педагогической поддержки, создания ситуации успеха, обеспечение самореализации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66800" y="762000"/>
            <a:ext cx="7848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Формы самореализации дошкольников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Выставки (тематические и авторские);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Персональные выставки детских работ;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Презентации;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Игровые проекты (обязательным условием самореализации ребенка является его участие в проекте и продукт детской деятельности);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Коллекции.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 descr="E:\Users\Рабочий стол\дошкольн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2850" y="3505201"/>
            <a:ext cx="4583458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990600" y="533400"/>
            <a:ext cx="7924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Итак, золотые правила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Подари ребенку радость творчества, осознание авторского голоса;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Веди ребенка от собственного опыта к общественному;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Будь не «НАД», а «РЯДОМ»;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Радуйся вопросу, но отвечать не спеши;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 анализировать каждый этап работы;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Критикуя, стимулируй активность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E:\Users\Рабочий стол\02f783530fd3e470ceaea9a35f9394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4038600"/>
            <a:ext cx="3810000" cy="2474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Users\Рабочий стол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762000"/>
            <a:ext cx="69088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9200" y="762000"/>
            <a:ext cx="76962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– система действий человека, направленная на достижение определенной цели.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это организация и управление педагогом деятельностью ребенка при решении им специально организованных учебных задач разной сложности и проблематики. Эти задачи развивают не только предметную, коммуникативную и другие виды компетентностей ребенка, но и его самого как личность.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Л.Г.Петерсон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19200" y="533400"/>
            <a:ext cx="7620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 ставит следующие задачи перед нашими педагогами: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Создать условия для того, чтобы сделать процесс приобретения знаний ребенком мотивированным;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 ребенка самостоятельно ставить перед собой цель и находить пути, в том числе средства, ее достижения;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Помогать ребенку сформировать у себя умения контроля и самоконтроля, оценки и самооценки.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43000" y="1066800"/>
            <a:ext cx="7391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Дошкольник – это прежде всего деятель, стремящийся познать и преобразовать мир.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E:\Users\Рабочий стол\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362200"/>
            <a:ext cx="2944800" cy="3646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66800" y="609600"/>
            <a:ext cx="7848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субъектности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воспитания: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Воспитанник - не объект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образовательного процесса, не просто исполнитель, он – субъект деятельности, посредством которой осуществляется его самореализация.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принцип учета ведущих видов деятельности и законов их смены: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Учитывает характер и законы смены типов ведущей деятельности в формировании личности ребенка как основания периодизации детского развития.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143000" y="304800"/>
            <a:ext cx="7848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учета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сензитивных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периодов развития: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Ориентируется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сензитивные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периоды развития дошкольников как на периоды, в которые они наиболее «чувствительны».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преодоления зоны ближайшего развития и организация в ней совместной деятельности детей и взрослых: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i="1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581400"/>
            <a:ext cx="777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Особое значение имеет положение, сформулированное Л.С.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Выготским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 « … исследуя, что ребенок выполнит самостоятельно, мы исследуем развитие вчерашнего дня, исследуя, что ребенок способен выполнить в сотрудничестве, мы определяем развитие завтрашнего дня».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43000" y="381000"/>
            <a:ext cx="7696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обогащения, усиления, углубления детского развития: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основной путь развития ребёнка в период дошкольного детства – это обогащение, наполнение наиболее значимыми для ребёнка, специфически детскими дошкольными формами, видами и способами деятельности.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143000" y="3352800"/>
            <a:ext cx="77724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проектирования, конструирования и создания ситуации воспитывающей деятельности: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 должна быть социально - значимой и общественно - полезной.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66800" y="762000"/>
            <a:ext cx="77724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обязательной результативности каждого вида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высокой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мотивированности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любых видов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обязательной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рефлексивности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всякой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Рефлексия - процесс самопознания субъектом внутренних психических актов и состояний, анализ субъекта собственных переживаний.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19200" y="381000"/>
            <a:ext cx="7620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Структура образовательной деятельности на основании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Введение в образовательную деятельность (организация детей);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проблемной ситуации: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целевая установка,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мотивирование к деятельности;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Проектирование решений проблемной ситуации;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Выполнение действий;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Подведение итогов, анализ результатов деятельности.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</TotalTime>
  <Words>739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Деятельностный подход в образовательном процессе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Владимир</cp:lastModifiedBy>
  <cp:revision>13</cp:revision>
  <dcterms:created xsi:type="dcterms:W3CDTF">2020-11-09T15:55:16Z</dcterms:created>
  <dcterms:modified xsi:type="dcterms:W3CDTF">2020-11-11T15:32:42Z</dcterms:modified>
</cp:coreProperties>
</file>