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385" r:id="rId2"/>
    <p:sldId id="395" r:id="rId3"/>
    <p:sldId id="396" r:id="rId4"/>
    <p:sldId id="394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57DFFF"/>
    <a:srgbClr val="FFFF99"/>
    <a:srgbClr val="CCCCFF"/>
    <a:srgbClr val="FFCCFF"/>
    <a:srgbClr val="FFFF00"/>
    <a:srgbClr val="CC33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22" autoAdjust="0"/>
  </p:normalViewPr>
  <p:slideViewPr>
    <p:cSldViewPr>
      <p:cViewPr varScale="1">
        <p:scale>
          <a:sx n="111" d="100"/>
          <a:sy n="111" d="100"/>
        </p:scale>
        <p:origin x="63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428736"/>
            <a:ext cx="9144000" cy="1500198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>
              <a:defRPr/>
            </a:pPr>
            <a:r>
              <a:rPr lang="ru-RU" sz="240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Выпускная </a:t>
            </a:r>
            <a:br>
              <a:rPr lang="ru-RU" sz="240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квалификационная работа</a:t>
            </a:r>
            <a: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Защита д</a:t>
            </a:r>
            <a:r>
              <a:rPr lang="ru-RU" sz="32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ипломного проекта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5000625"/>
            <a:ext cx="4429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Т-2-20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Бутин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Кирилл Дмитриевич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Савченкова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Любовь Ильинична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85918" y="285728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00034" y="2786058"/>
            <a:ext cx="828680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4000" b="1" kern="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ГАСТРОНОМИЧЕСКИЙ ТУРИЗМ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286116" y="785794"/>
            <a:ext cx="2352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Специальность: 43.02.10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Туризм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2756</TotalTime>
  <Words>27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Franklin Gothic Book</vt:lpstr>
      <vt:lpstr>Franklin Gothic Medium</vt:lpstr>
      <vt:lpstr>Times New Roman</vt:lpstr>
      <vt:lpstr>Wingdings 2</vt:lpstr>
      <vt:lpstr>Трек</vt:lpstr>
      <vt:lpstr>Выпускная  квалификационная работа Защита дипломного проекта</vt:lpstr>
      <vt:lpstr>Презентация PowerPoint</vt:lpstr>
      <vt:lpstr>Презентация PowerPoint</vt:lpstr>
      <vt:lpstr>ИСТОЧНИКИ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Student</cp:lastModifiedBy>
  <cp:revision>137</cp:revision>
  <dcterms:created xsi:type="dcterms:W3CDTF">2005-03-25T06:22:59Z</dcterms:created>
  <dcterms:modified xsi:type="dcterms:W3CDTF">2020-11-10T14:43:02Z</dcterms:modified>
</cp:coreProperties>
</file>