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34"/>
  </p:notesMasterIdLst>
  <p:sldIdLst>
    <p:sldId id="256" r:id="rId2"/>
    <p:sldId id="257" r:id="rId3"/>
    <p:sldId id="290" r:id="rId4"/>
    <p:sldId id="289" r:id="rId5"/>
    <p:sldId id="258" r:id="rId6"/>
    <p:sldId id="261" r:id="rId7"/>
    <p:sldId id="262" r:id="rId8"/>
    <p:sldId id="263" r:id="rId9"/>
    <p:sldId id="264" r:id="rId10"/>
    <p:sldId id="266" r:id="rId11"/>
    <p:sldId id="268" r:id="rId12"/>
    <p:sldId id="292" r:id="rId13"/>
    <p:sldId id="291" r:id="rId14"/>
    <p:sldId id="271" r:id="rId15"/>
    <p:sldId id="269" r:id="rId16"/>
    <p:sldId id="272" r:id="rId17"/>
    <p:sldId id="270" r:id="rId18"/>
    <p:sldId id="273" r:id="rId19"/>
    <p:sldId id="274" r:id="rId20"/>
    <p:sldId id="275" r:id="rId21"/>
    <p:sldId id="276" r:id="rId22"/>
    <p:sldId id="281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FD8B9-68A1-4C00-9AF4-3F6054A20BC2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4BE7D-8970-40A9-BDE8-7840D8227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224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BE7D-8970-40A9-BDE8-7840D82274A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884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162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287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0133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426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80293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4583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0776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58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6505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62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01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966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708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66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04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082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69D1F-4AE6-44D1-BCAC-12FFDACDEF5B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CCEC3F-9412-460A-925E-97E670718E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28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4" r:id="rId15"/>
    <p:sldLayoutId id="214748391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79685"/>
            <a:ext cx="7766936" cy="2390123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Муниципальное Бюджетное Дошкольное Общеобразовательное Учреждение</a:t>
            </a:r>
            <a:b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«Детский сад «Зоренька» №2</a:t>
            </a:r>
            <a:b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с. Курья 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ruthCYR Ultra" pitchFamily="50" charset="-52"/>
                <a:cs typeface="Leelawadee" pitchFamily="34" charset="-34"/>
              </a:rPr>
              <a:t>ЛУЧОК - НАШ ДРУГ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» 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869809"/>
            <a:ext cx="7766936" cy="227792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рамках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проекта 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«Выращивание лука»</a:t>
            </a: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Подготовила: Исаева Вера Ивановна</a:t>
            </a:r>
          </a:p>
          <a:p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en-US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квалификационной</a:t>
            </a:r>
            <a:endParaRPr lang="en-US" sz="2400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категории</a:t>
            </a:r>
          </a:p>
        </p:txBody>
      </p:sp>
    </p:spTree>
    <p:extLst>
      <p:ext uri="{BB962C8B-B14F-4D97-AF65-F5344CB8AC3E}">
        <p14:creationId xmlns="" xmlns:p14="http://schemas.microsoft.com/office/powerpoint/2010/main" val="146811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3094892" cy="6858000"/>
          </a:xfrm>
        </p:spPr>
        <p:txBody>
          <a:bodyPr>
            <a:normAutofit/>
          </a:bodyPr>
          <a:lstStyle/>
          <a:p>
            <a:r>
              <a:rPr lang="ru-RU" sz="2800" dirty="0"/>
              <a:t>Затем обрезали верхушку луковиц и посадили в намеченные луночки.</a:t>
            </a:r>
          </a:p>
          <a:p>
            <a:endParaRPr lang="ru-RU" sz="2800" dirty="0" smtClean="0"/>
          </a:p>
          <a:p>
            <a:r>
              <a:rPr lang="ru-RU" sz="2800" dirty="0" smtClean="0"/>
              <a:t>Контейнеры </a:t>
            </a:r>
            <a:r>
              <a:rPr lang="ru-RU" sz="2800" dirty="0"/>
              <a:t>с луком поставили на </a:t>
            </a:r>
            <a:r>
              <a:rPr lang="ru-RU" sz="2800" b="1" dirty="0"/>
              <a:t>подоконник</a:t>
            </a:r>
            <a:r>
              <a:rPr lang="ru-RU" sz="2800" dirty="0"/>
              <a:t> и стали за ними наблюдать.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0" y="-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35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9489"/>
            <a:ext cx="10323602" cy="6752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Наблюдая стадии роста, делали зарисовки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117734" y="998808"/>
            <a:ext cx="8653429" cy="4797083"/>
          </a:xfrm>
        </p:spPr>
      </p:pic>
      <p:sp>
        <p:nvSpPr>
          <p:cNvPr id="5" name="Прямоугольник 4"/>
          <p:cNvSpPr/>
          <p:nvPr/>
        </p:nvSpPr>
        <p:spPr>
          <a:xfrm>
            <a:off x="4434551" y="6100074"/>
            <a:ext cx="4245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4 февраля 2019г.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34006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3094892" cy="6858000"/>
          </a:xfrm>
        </p:spPr>
        <p:txBody>
          <a:bodyPr>
            <a:normAutofit/>
          </a:bodyPr>
          <a:lstStyle/>
          <a:p>
            <a:r>
              <a:rPr lang="ru-RU" sz="2800" dirty="0"/>
              <a:t>Затем обрезали верхушку луковиц и посадили в намеченные луночки.</a:t>
            </a:r>
          </a:p>
          <a:p>
            <a:endParaRPr lang="ru-RU" sz="2800" dirty="0" smtClean="0"/>
          </a:p>
          <a:p>
            <a:r>
              <a:rPr lang="ru-RU" sz="2800" dirty="0" smtClean="0"/>
              <a:t>Контейнеры </a:t>
            </a:r>
            <a:r>
              <a:rPr lang="ru-RU" sz="2800" dirty="0"/>
              <a:t>с луком поставили на </a:t>
            </a:r>
            <a:r>
              <a:rPr lang="ru-RU" sz="2800" b="1" dirty="0"/>
              <a:t>подоконник</a:t>
            </a:r>
            <a:r>
              <a:rPr lang="ru-RU" sz="2800" dirty="0"/>
              <a:t> и стали за ними наблюдать.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0" y="-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35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3094892" cy="6858000"/>
          </a:xfrm>
        </p:spPr>
        <p:txBody>
          <a:bodyPr>
            <a:normAutofit/>
          </a:bodyPr>
          <a:lstStyle/>
          <a:p>
            <a:r>
              <a:rPr lang="ru-RU" sz="2800" dirty="0"/>
              <a:t>Затем обрезали верхушку луковиц и посадили в намеченные луночки.</a:t>
            </a:r>
          </a:p>
          <a:p>
            <a:endParaRPr lang="ru-RU" sz="2800" dirty="0" smtClean="0"/>
          </a:p>
          <a:p>
            <a:r>
              <a:rPr lang="ru-RU" sz="2800" dirty="0" smtClean="0"/>
              <a:t>Контейнеры </a:t>
            </a:r>
            <a:r>
              <a:rPr lang="ru-RU" sz="2800" dirty="0"/>
              <a:t>с луком поставили на </a:t>
            </a:r>
            <a:r>
              <a:rPr lang="ru-RU" sz="2800" b="1" dirty="0"/>
              <a:t>подоконник</a:t>
            </a:r>
            <a:r>
              <a:rPr lang="ru-RU" sz="2800" dirty="0"/>
              <a:t> и стали за ними наблюдать.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0" y="-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357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099" y="1711416"/>
            <a:ext cx="2670778" cy="245262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Дежурные поливали лук.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1" y="0"/>
            <a:ext cx="9143999" cy="6858000"/>
          </a:xfrm>
        </p:spPr>
      </p:pic>
    </p:spTree>
    <p:extLst>
      <p:ext uri="{BB962C8B-B14F-4D97-AF65-F5344CB8AC3E}">
        <p14:creationId xmlns="" xmlns:p14="http://schemas.microsoft.com/office/powerpoint/2010/main" val="358441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641" y="901025"/>
            <a:ext cx="2755183" cy="18421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Через 3 дня появились первые ростки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16923" y="-1"/>
            <a:ext cx="8675077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5025394" y="6029736"/>
            <a:ext cx="4245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7 февраля 2019г.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4547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902"/>
            <a:ext cx="8596668" cy="3897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Вода, тепло и свет.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34042" y="-1"/>
            <a:ext cx="8857957" cy="6896909"/>
          </a:xfrm>
        </p:spPr>
      </p:pic>
    </p:spTree>
    <p:extLst>
      <p:ext uri="{BB962C8B-B14F-4D97-AF65-F5344CB8AC3E}">
        <p14:creationId xmlns="" xmlns:p14="http://schemas.microsoft.com/office/powerpoint/2010/main" val="30929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2874" y="77899"/>
            <a:ext cx="10109979" cy="7188064"/>
          </a:xfrm>
        </p:spPr>
      </p:pic>
    </p:spTree>
    <p:extLst>
      <p:ext uri="{BB962C8B-B14F-4D97-AF65-F5344CB8AC3E}">
        <p14:creationId xmlns="" xmlns:p14="http://schemas.microsoft.com/office/powerpoint/2010/main" val="326021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902"/>
            <a:ext cx="8596668" cy="299803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Через 10 дней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169233" y="549351"/>
            <a:ext cx="7495081" cy="6220917"/>
          </a:xfrm>
        </p:spPr>
      </p:pic>
    </p:spTree>
    <p:extLst>
      <p:ext uri="{BB962C8B-B14F-4D97-AF65-F5344CB8AC3E}">
        <p14:creationId xmlns="" xmlns:p14="http://schemas.microsoft.com/office/powerpoint/2010/main" val="290732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5"/>
            <a:ext cx="12191999" cy="6927379"/>
          </a:xfrm>
        </p:spPr>
      </p:pic>
    </p:spTree>
    <p:extLst>
      <p:ext uri="{BB962C8B-B14F-4D97-AF65-F5344CB8AC3E}">
        <p14:creationId xmlns="" xmlns:p14="http://schemas.microsoft.com/office/powerpoint/2010/main" val="22589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42757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Тип проекта: </a:t>
            </a:r>
            <a:r>
              <a:rPr lang="ru-RU" dirty="0" smtClean="0"/>
              <a:t>краткосрочный, познавательно-поисковый, исследовательский, творческий.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Участники проекта: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дети старшей группы «Смешарики», воспитатель, родители.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</a:rPr>
              <a:t>Срок: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04.02.2019 - 25.02.2019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198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684" y="104931"/>
            <a:ext cx="8596668" cy="359764"/>
          </a:xfrm>
        </p:spPr>
        <p:txBody>
          <a:bodyPr>
            <a:noAutofit/>
          </a:bodyPr>
          <a:lstStyle/>
          <a:p>
            <a:r>
              <a:rPr lang="ru-RU" sz="2000" dirty="0" smtClean="0"/>
              <a:t>20 февраля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74388" y="0"/>
            <a:ext cx="9617612" cy="685800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26788" y="152400"/>
            <a:ext cx="9617612" cy="685800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74388" y="0"/>
            <a:ext cx="9617612" cy="685800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26788" y="152400"/>
            <a:ext cx="9617612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96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912" y="1160930"/>
            <a:ext cx="2206543" cy="14978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Вода</a:t>
            </a:r>
            <a:r>
              <a:rPr lang="ru-RU" sz="2000" dirty="0"/>
              <a:t> </a:t>
            </a:r>
            <a:r>
              <a:rPr lang="ru-RU" sz="2000" dirty="0" smtClean="0"/>
              <a:t>и своевременный полив.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861098" y="0"/>
            <a:ext cx="9330902" cy="6858000"/>
          </a:xfrm>
        </p:spPr>
      </p:pic>
    </p:spTree>
    <p:extLst>
      <p:ext uri="{BB962C8B-B14F-4D97-AF65-F5344CB8AC3E}">
        <p14:creationId xmlns="" xmlns:p14="http://schemas.microsoft.com/office/powerpoint/2010/main" val="368208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014" y="1645919"/>
            <a:ext cx="3784209" cy="28416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Вот такой лучок у нас вырос.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46634" y="-1"/>
            <a:ext cx="8245365" cy="6858000"/>
          </a:xfrm>
        </p:spPr>
      </p:pic>
    </p:spTree>
    <p:extLst>
      <p:ext uri="{BB962C8B-B14F-4D97-AF65-F5344CB8AC3E}">
        <p14:creationId xmlns="" xmlns:p14="http://schemas.microsoft.com/office/powerpoint/2010/main" val="8468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0332"/>
            <a:ext cx="4220308" cy="4754880"/>
          </a:xfrm>
        </p:spPr>
        <p:txBody>
          <a:bodyPr>
            <a:noAutofit/>
          </a:bodyPr>
          <a:lstStyle/>
          <a:p>
            <a:pPr algn="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На заключительном этапе нашего проекта мы срезали перо лука и добавили его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в первое блюдо.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429" y="-1"/>
            <a:ext cx="8154572" cy="6935025"/>
          </a:xfrm>
        </p:spPr>
      </p:pic>
    </p:spTree>
    <p:extLst>
      <p:ext uri="{BB962C8B-B14F-4D97-AF65-F5344CB8AC3E}">
        <p14:creationId xmlns="" xmlns:p14="http://schemas.microsoft.com/office/powerpoint/2010/main" val="3597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13205"/>
            <a:ext cx="2333152" cy="63304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25 февраля</a:t>
            </a: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67" y="0"/>
            <a:ext cx="9516534" cy="6858000"/>
          </a:xfrm>
        </p:spPr>
      </p:pic>
    </p:spTree>
    <p:extLst>
      <p:ext uri="{BB962C8B-B14F-4D97-AF65-F5344CB8AC3E}">
        <p14:creationId xmlns="" xmlns:p14="http://schemas.microsoft.com/office/powerpoint/2010/main" val="30474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411" y="97437"/>
            <a:ext cx="8596668" cy="2548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72502" cy="6858000"/>
          </a:xfrm>
        </p:spPr>
      </p:pic>
    </p:spTree>
    <p:extLst>
      <p:ext uri="{BB962C8B-B14F-4D97-AF65-F5344CB8AC3E}">
        <p14:creationId xmlns="" xmlns:p14="http://schemas.microsoft.com/office/powerpoint/2010/main" val="52316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86618"/>
            <a:ext cx="2516032" cy="3440126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Лучок помыли и порезали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62" y="0"/>
            <a:ext cx="8604738" cy="6938580"/>
          </a:xfrm>
        </p:spPr>
      </p:pic>
    </p:spTree>
    <p:extLst>
      <p:ext uri="{BB962C8B-B14F-4D97-AF65-F5344CB8AC3E}">
        <p14:creationId xmlns="" xmlns:p14="http://schemas.microsoft.com/office/powerpoint/2010/main" val="243598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1"/>
            <a:ext cx="8596668" cy="14990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3827" cy="6858001"/>
          </a:xfrm>
        </p:spPr>
      </p:pic>
    </p:spTree>
    <p:extLst>
      <p:ext uri="{BB962C8B-B14F-4D97-AF65-F5344CB8AC3E}">
        <p14:creationId xmlns="" xmlns:p14="http://schemas.microsoft.com/office/powerpoint/2010/main" val="29317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4646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группе запахло лучком.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9488" y="379827"/>
            <a:ext cx="9172136" cy="6450399"/>
          </a:xfrm>
        </p:spPr>
      </p:pic>
    </p:spTree>
    <p:extLst>
      <p:ext uri="{BB962C8B-B14F-4D97-AF65-F5344CB8AC3E}">
        <p14:creationId xmlns="" xmlns:p14="http://schemas.microsoft.com/office/powerpoint/2010/main" val="18711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4905"/>
            <a:ext cx="8596668" cy="3347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8881"/>
            <a:ext cx="9608233" cy="6836337"/>
          </a:xfrm>
        </p:spPr>
      </p:pic>
    </p:spTree>
    <p:extLst>
      <p:ext uri="{BB962C8B-B14F-4D97-AF65-F5344CB8AC3E}">
        <p14:creationId xmlns="" xmlns:p14="http://schemas.microsoft.com/office/powerpoint/2010/main" val="13191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358900" cy="6986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/>
              <a:t>Наблюдая за своими воспитанниками я обратила внимание на то, что большинство детей во время еды не едят лук, а выкладывают его на край тарелки. Я решила разработать данный </a:t>
            </a:r>
            <a:r>
              <a:rPr lang="ru-RU" sz="2800" b="1" dirty="0" smtClean="0"/>
              <a:t>проект</a:t>
            </a:r>
            <a:r>
              <a:rPr lang="ru-RU" sz="28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4912"/>
            <a:ext cx="8596668" cy="32978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2" y="-6427"/>
            <a:ext cx="9073663" cy="6864425"/>
          </a:xfrm>
        </p:spPr>
      </p:pic>
    </p:spTree>
    <p:extLst>
      <p:ext uri="{BB962C8B-B14F-4D97-AF65-F5344CB8AC3E}">
        <p14:creationId xmlns="" xmlns:p14="http://schemas.microsoft.com/office/powerpoint/2010/main" val="8089580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4544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Реализация данного </a:t>
            </a:r>
            <a:r>
              <a:rPr lang="ru-RU" sz="2400" b="1" dirty="0"/>
              <a:t>проекта</a:t>
            </a:r>
            <a:r>
              <a:rPr lang="ru-RU" sz="2400" dirty="0"/>
              <a:t> научила дошкольников сравнивать, анализировать, делать выводы. </a:t>
            </a:r>
            <a:endParaRPr lang="ru-RU" sz="2400" dirty="0" smtClean="0"/>
          </a:p>
          <a:p>
            <a:r>
              <a:rPr lang="ru-RU" sz="2400" dirty="0" smtClean="0"/>
              <a:t>Дети </a:t>
            </a:r>
            <a:r>
              <a:rPr lang="ru-RU" sz="2400" dirty="0"/>
              <a:t>приобрели новый опыт </a:t>
            </a:r>
            <a:r>
              <a:rPr lang="ru-RU" sz="2400" dirty="0" err="1"/>
              <a:t>поисково</a:t>
            </a:r>
            <a:r>
              <a:rPr lang="ru-RU" sz="2400" dirty="0"/>
              <a:t> – исследовательской деятельности.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процессе работы над </a:t>
            </a:r>
            <a:r>
              <a:rPr lang="ru-RU" sz="2400" b="1" dirty="0"/>
              <a:t>проектом</a:t>
            </a:r>
            <a:r>
              <a:rPr lang="ru-RU" sz="2400" dirty="0"/>
              <a:t> дошкольники рассматривали рост </a:t>
            </a:r>
            <a:r>
              <a:rPr lang="ru-RU" sz="2400" b="1" dirty="0"/>
              <a:t>лука</a:t>
            </a:r>
            <a:r>
              <a:rPr lang="ru-RU" sz="2400" dirty="0"/>
              <a:t>, отметили его роль как лекарственного сырья; изучали чудодейственное влияние на здоровье человека.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464177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4892"/>
            <a:ext cx="8596668" cy="614597"/>
          </a:xfrm>
        </p:spPr>
        <p:txBody>
          <a:bodyPr>
            <a:normAutofit/>
          </a:bodyPr>
          <a:lstStyle/>
          <a:p>
            <a:r>
              <a:rPr lang="ru-RU" sz="2800" u="sng" dirty="0" smtClean="0"/>
              <a:t>Вывод</a:t>
            </a:r>
            <a:endParaRPr lang="ru-RU" sz="28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84421"/>
            <a:ext cx="8596668" cy="5156942"/>
          </a:xfrm>
        </p:spPr>
        <p:txBody>
          <a:bodyPr/>
          <a:lstStyle/>
          <a:p>
            <a:r>
              <a:rPr lang="ru-RU" sz="2400" dirty="0"/>
              <a:t>1. Дети научились сажать и ухаживать за луком, познакомились с условиями роста </a:t>
            </a:r>
            <a:r>
              <a:rPr lang="ru-RU" sz="2400" b="1" dirty="0"/>
              <a:t>лука</a:t>
            </a:r>
            <a:r>
              <a:rPr lang="ru-RU" sz="2400" dirty="0"/>
              <a:t>, научились подмечать пользу и красоту зеленого </a:t>
            </a:r>
            <a:r>
              <a:rPr lang="ru-RU" sz="2400" b="1" dirty="0"/>
              <a:t>лука зимой</a:t>
            </a:r>
            <a:r>
              <a:rPr lang="ru-RU" sz="2400" dirty="0"/>
              <a:t>.</a:t>
            </a:r>
          </a:p>
          <a:p>
            <a:r>
              <a:rPr lang="ru-RU" sz="2400" dirty="0"/>
              <a:t>2. У детей сформировались знания и представления о росте зеленого </a:t>
            </a:r>
            <a:r>
              <a:rPr lang="ru-RU" sz="2400" b="1" dirty="0"/>
              <a:t>лука</a:t>
            </a:r>
            <a:r>
              <a:rPr lang="ru-RU" sz="2400" dirty="0"/>
              <a:t> в комнатных </a:t>
            </a:r>
            <a:r>
              <a:rPr lang="ru-RU" sz="2400" dirty="0" smtClean="0"/>
              <a:t>условиях </a:t>
            </a:r>
            <a:r>
              <a:rPr lang="ru-RU" sz="2400" dirty="0"/>
              <a:t>в контейнере с </a:t>
            </a:r>
            <a:r>
              <a:rPr lang="ru-RU" sz="2400" dirty="0" smtClean="0"/>
              <a:t>почвой.</a:t>
            </a:r>
            <a:endParaRPr lang="ru-RU" sz="2400" dirty="0"/>
          </a:p>
          <a:p>
            <a:r>
              <a:rPr lang="ru-RU" sz="2400" dirty="0"/>
              <a:t>3. Дети с огромным удовольствием употребляют продукт своего труда в пищу, </a:t>
            </a:r>
            <a:r>
              <a:rPr lang="ru-RU" sz="2400" dirty="0" smtClean="0"/>
              <a:t>делают зарисовки.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0751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АКТУАЛЬНОСТЬ: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902586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Участие в этом </a:t>
            </a:r>
            <a:r>
              <a:rPr lang="ru-RU" sz="2800" b="1" dirty="0" smtClean="0"/>
              <a:t>проекте</a:t>
            </a:r>
            <a:r>
              <a:rPr lang="ru-RU" sz="2800" dirty="0" smtClean="0"/>
              <a:t> позволит максимально обогатить знания и представления детей о луке, его свойствах, овладеть обобщающими понятиями, научить описывать более подробно и ёмко предмет, правильно выстраивая простые предложения, пополнить словарный запас.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5137"/>
            <a:ext cx="8596668" cy="5645835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Цель данного 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проекта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b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Расширить знания о луке, как полезном овоще.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Задачи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1. Собрать информацию о полезных свойствах лука.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2. Вырастить лук на подоконнике.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3. Показать презентацию на тему 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«Как мы ухаживали за луком»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4. Учить заботится о растениях.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253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791" y="283282"/>
            <a:ext cx="8596668" cy="7408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Методы: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791" y="1063308"/>
            <a:ext cx="9170051" cy="5337492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рассказ о пользе лука. Прочитать сказку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«Чиполино»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Приобрести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материал и оборудование для посадки лука 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контейнеры,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луковицы.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Посадить лук. Фиксировать представление детей об изменениях роста луковиц в контейнере с почвой. Ухаживать за луком. Зарисовать стадии роста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лука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Собрать урожай. Произвести витаминизацию первого блюда на обед.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Подготовить презентацию на 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тему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«Как мы потрудились»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Показать её родителям, детям других групп.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Провести беседы о бережном отношении к посаженным растениям.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29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4800"/>
            <a:ext cx="8596668" cy="1625600"/>
          </a:xfrm>
        </p:spPr>
        <p:txBody>
          <a:bodyPr/>
          <a:lstStyle/>
          <a:p>
            <a:r>
              <a:rPr lang="ru-RU" u="sng" dirty="0"/>
              <a:t>Ожидаемые результаты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6431"/>
            <a:ext cx="8596668" cy="4704931"/>
          </a:xfrm>
        </p:spPr>
        <p:txBody>
          <a:bodyPr>
            <a:noAutofit/>
          </a:bodyPr>
          <a:lstStyle/>
          <a:p>
            <a:r>
              <a:rPr lang="ru-RU" sz="2800" dirty="0"/>
              <a:t>1. У детей сформируются знания и представления о росте зеленого </a:t>
            </a:r>
            <a:r>
              <a:rPr lang="ru-RU" sz="2800" b="1" dirty="0"/>
              <a:t>лука</a:t>
            </a:r>
            <a:r>
              <a:rPr lang="ru-RU" sz="2800" dirty="0"/>
              <a:t> в комнатных условиях.</a:t>
            </a:r>
          </a:p>
          <a:p>
            <a:r>
              <a:rPr lang="ru-RU" sz="2800" dirty="0"/>
              <a:t>2. Дети научатся сажать лук и ухаживать за ним. Мы </a:t>
            </a:r>
            <a:r>
              <a:rPr lang="ru-RU" sz="2800" b="1" dirty="0"/>
              <a:t>вырастим лук на перо</a:t>
            </a:r>
            <a:r>
              <a:rPr lang="ru-RU" sz="2800" dirty="0"/>
              <a:t>. 3. Приготовим презентацию на тему </a:t>
            </a:r>
            <a:r>
              <a:rPr lang="ru-RU" sz="2800" i="1" dirty="0"/>
              <a:t>«Как мы потрудились»</a:t>
            </a:r>
            <a:r>
              <a:rPr lang="ru-RU" sz="2800" dirty="0"/>
              <a:t> и покажем её ребятам из других групп.</a:t>
            </a:r>
          </a:p>
          <a:p>
            <a:r>
              <a:rPr lang="ru-RU" sz="2800" dirty="0"/>
              <a:t>4. У детей изменится отношение к растениям, они будут ухаживать за растениями поливать, рыхлить почву.</a:t>
            </a:r>
          </a:p>
        </p:txBody>
      </p:sp>
    </p:spTree>
    <p:extLst>
      <p:ext uri="{BB962C8B-B14F-4D97-AF65-F5344CB8AC3E}">
        <p14:creationId xmlns="" xmlns:p14="http://schemas.microsoft.com/office/powerpoint/2010/main" val="9093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530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ПОДГОТОВКА К РАБОТЕ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996" y="1654153"/>
            <a:ext cx="8596668" cy="388077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подготовительном этапе мы решили с детьми, что будем сажать лук.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Определили цель, задачи и методы.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помощью родителей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необходимый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инвентарь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контейнеры для посадки, землю, луковицы, лейки, палочки для рыхления почвы.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Подобрали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сказки о луке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Д.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«Приключение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С. Лосева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«Сказка 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луке»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Стихотворение С.Маршака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рассказ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Л. Улановой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«Про лук»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86255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0" y="0"/>
            <a:ext cx="9144000" cy="6858000"/>
          </a:xfrm>
          <a:prstGeom prst="rect">
            <a:avLst/>
          </a:prstGeom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3052689" cy="685800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На начальном этапе мы приготовили </a:t>
            </a:r>
            <a:r>
              <a:rPr lang="ru-RU" sz="2800" b="1" dirty="0" smtClean="0">
                <a:solidFill>
                  <a:schemeClr val="tx1"/>
                </a:solidFill>
              </a:rPr>
              <a:t>контейнеры </a:t>
            </a:r>
            <a:r>
              <a:rPr lang="ru-RU" sz="2800" b="1" dirty="0">
                <a:solidFill>
                  <a:schemeClr val="tx1"/>
                </a:solidFill>
              </a:rPr>
              <a:t>для посадки лука.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Засыпали </a:t>
            </a:r>
            <a:r>
              <a:rPr lang="ru-RU" sz="2800" b="1" dirty="0">
                <a:solidFill>
                  <a:schemeClr val="tx1"/>
                </a:solidFill>
              </a:rPr>
              <a:t>в них землю, увлажнили её, наметили луночки куда будем сажать лук. </a:t>
            </a:r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Рассмотрели </a:t>
            </a:r>
            <a:r>
              <a:rPr lang="ru-RU" sz="2800" b="1" dirty="0">
                <a:solidFill>
                  <a:schemeClr val="tx1"/>
                </a:solidFill>
              </a:rPr>
              <a:t>принесённые родителями луковицы.</a:t>
            </a:r>
          </a:p>
        </p:txBody>
      </p:sp>
    </p:spTree>
    <p:extLst>
      <p:ext uri="{BB962C8B-B14F-4D97-AF65-F5344CB8AC3E}">
        <p14:creationId xmlns="" xmlns:p14="http://schemas.microsoft.com/office/powerpoint/2010/main" val="104205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1255</TotalTime>
  <Words>248</Words>
  <Application>Microsoft Office PowerPoint</Application>
  <PresentationFormat>Произвольный</PresentationFormat>
  <Paragraphs>67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Грань</vt:lpstr>
      <vt:lpstr>   Муниципальное Бюджетное Дошкольное Общеобразовательное Учреждение «Детский сад «Зоренька» №2 с. Курья   «ЛУЧОК - НАШ ДРУГ»  </vt:lpstr>
      <vt:lpstr>Тип проекта: краткосрочный, познавательно-поисковый, исследовательский, творческий.   Участники проекта: дети старшей группы «Смешарики», воспитатель, родители.   Срок:  04.02.2019 - 25.02.2019</vt:lpstr>
      <vt:lpstr>Введение </vt:lpstr>
      <vt:lpstr>АКТУАЛЬНОСТЬ:</vt:lpstr>
      <vt:lpstr>Цель данного проекта:   Расширить знания о луке, как полезном овоще.  Задачи: 1. Собрать информацию о полезных свойствах лука. 2. Вырастить лук на подоконнике. 3. Показать презентацию на тему «Как мы ухаживали за луком». 4. Учить заботится о растениях. </vt:lpstr>
      <vt:lpstr>Методы:</vt:lpstr>
      <vt:lpstr>Ожидаемые результаты:</vt:lpstr>
      <vt:lpstr>ПОДГОТОВКА К РАБОТЕ</vt:lpstr>
      <vt:lpstr>Слайд 9</vt:lpstr>
      <vt:lpstr>Слайд 10</vt:lpstr>
      <vt:lpstr>Наблюдая стадии роста, делали зарисовки  </vt:lpstr>
      <vt:lpstr>Слайд 12</vt:lpstr>
      <vt:lpstr>Слайд 13</vt:lpstr>
      <vt:lpstr>Дежурные поливали лук. </vt:lpstr>
      <vt:lpstr>Через 3 дня появились первые ростки</vt:lpstr>
      <vt:lpstr>Вода, тепло и свет.</vt:lpstr>
      <vt:lpstr>Слайд 17</vt:lpstr>
      <vt:lpstr>Через 10 дней</vt:lpstr>
      <vt:lpstr>Слайд 19</vt:lpstr>
      <vt:lpstr>20 февраля</vt:lpstr>
      <vt:lpstr>Вода и своевременный полив.</vt:lpstr>
      <vt:lpstr>Вот такой лучок у нас вырос.</vt:lpstr>
      <vt:lpstr>На заключительном этапе нашего проекта мы срезали перо лука и добавили его в первое блюдо.</vt:lpstr>
      <vt:lpstr>25 февраля</vt:lpstr>
      <vt:lpstr> </vt:lpstr>
      <vt:lpstr>Лучок помыли и порезали</vt:lpstr>
      <vt:lpstr>Слайд 27</vt:lpstr>
      <vt:lpstr>В группе запахло лучком.</vt:lpstr>
      <vt:lpstr>Слайд 29</vt:lpstr>
      <vt:lpstr>Слайд 30</vt:lpstr>
      <vt:lpstr>Заключение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 – исследовательская деятельность в старшей группе МБДОУ «Детский сад «Зоренька»</dc:title>
  <dc:creator>Я</dc:creator>
  <cp:lastModifiedBy>Sadik</cp:lastModifiedBy>
  <cp:revision>63</cp:revision>
  <dcterms:created xsi:type="dcterms:W3CDTF">2019-03-18T10:30:35Z</dcterms:created>
  <dcterms:modified xsi:type="dcterms:W3CDTF">2020-11-11T05:57:29Z</dcterms:modified>
</cp:coreProperties>
</file>