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17"/>
  </p:notesMasterIdLst>
  <p:sldIdLst>
    <p:sldId id="258" r:id="rId2"/>
    <p:sldId id="259" r:id="rId3"/>
    <p:sldId id="256" r:id="rId4"/>
    <p:sldId id="257" r:id="rId5"/>
    <p:sldId id="265" r:id="rId6"/>
    <p:sldId id="263" r:id="rId7"/>
    <p:sldId id="260" r:id="rId8"/>
    <p:sldId id="261" r:id="rId9"/>
    <p:sldId id="264" r:id="rId10"/>
    <p:sldId id="267" r:id="rId11"/>
    <p:sldId id="266" r:id="rId12"/>
    <p:sldId id="303" r:id="rId13"/>
    <p:sldId id="304" r:id="rId14"/>
    <p:sldId id="268" r:id="rId15"/>
    <p:sldId id="306" r:id="rId16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492" y="-25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FE405-C664-4772-9927-2D72B4740788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BF8F0-2D3B-4A11-B9B6-9FACB6077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BF8F0-2D3B-4A11-B9B6-9FACB60771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254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095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5326381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349500"/>
            <a:ext cx="6400800" cy="14605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0167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2700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1762760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1841500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1832875"/>
            <a:ext cx="457200" cy="367771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17500"/>
            <a:ext cx="7772400" cy="14605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295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5326381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2954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542282" y="2731770"/>
            <a:ext cx="520446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438136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2516876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2508251"/>
            <a:ext cx="457200" cy="36777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254000"/>
            <a:ext cx="6553200" cy="485113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54001"/>
            <a:ext cx="1447800" cy="487627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855310"/>
            <a:ext cx="457200" cy="36777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272540"/>
            <a:ext cx="8503920" cy="381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5875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1905000"/>
            <a:ext cx="8833104" cy="25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18627"/>
            <a:ext cx="8833104" cy="17830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286000"/>
            <a:ext cx="6480174" cy="1394354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5326381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2700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0320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1762760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1841500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1832875"/>
            <a:ext cx="457200" cy="367771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4500"/>
            <a:ext cx="7772400" cy="1270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90500"/>
            <a:ext cx="8534400" cy="6324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5341620"/>
            <a:ext cx="3044952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1" y="1313044"/>
            <a:ext cx="8921" cy="4016298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143000"/>
            <a:ext cx="4038600" cy="3901440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143000"/>
            <a:ext cx="4038600" cy="3901440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1833563"/>
            <a:ext cx="0" cy="3489960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206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143000"/>
            <a:ext cx="8833104" cy="7620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5326380"/>
            <a:ext cx="8833104" cy="25908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270000"/>
            <a:ext cx="4040188" cy="610812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1" y="1270000"/>
            <a:ext cx="4041775" cy="60960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5341620"/>
            <a:ext cx="3581400" cy="3048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0668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2954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059486"/>
            <a:ext cx="4041648" cy="3182003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059486"/>
            <a:ext cx="4038600" cy="31851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796697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875437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868680"/>
            <a:ext cx="457200" cy="367771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863350"/>
            <a:ext cx="457200" cy="36777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295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5326381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3208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5270500"/>
            <a:ext cx="609600" cy="36777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27000"/>
            <a:ext cx="8833104" cy="254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9906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508000"/>
            <a:ext cx="2743200" cy="48895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2362200" cy="8255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651000"/>
            <a:ext cx="2362200" cy="3454136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2700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4445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571500"/>
            <a:ext cx="5638800" cy="45085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190500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269240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260615"/>
            <a:ext cx="457200" cy="367771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5323655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5342373"/>
            <a:ext cx="3383280" cy="30480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4445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27000"/>
            <a:ext cx="8833104" cy="25146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508000"/>
            <a:ext cx="2743200" cy="48895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2954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190500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269240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260615"/>
            <a:ext cx="457200" cy="36777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4191000"/>
            <a:ext cx="5867400" cy="10160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508000"/>
            <a:ext cx="5867400" cy="35560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825500"/>
            <a:ext cx="2438400" cy="43815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5323655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5337487"/>
            <a:ext cx="3044952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5342373"/>
            <a:ext cx="3584448" cy="30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5588000"/>
            <a:ext cx="9144000" cy="127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6114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5715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5323655"/>
            <a:ext cx="8833104" cy="25796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5337487"/>
            <a:ext cx="3044952" cy="3048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5342373"/>
            <a:ext cx="3581400" cy="3048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29540"/>
            <a:ext cx="8833104" cy="545592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06395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796697"/>
            <a:ext cx="609600" cy="5080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875437"/>
            <a:ext cx="420624" cy="35052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866812"/>
            <a:ext cx="457200" cy="3677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190500"/>
            <a:ext cx="8534400" cy="6324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270000"/>
            <a:ext cx="8534400" cy="3832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10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hyperlink" Target="https://www.youtube.com/watch?v=TOZ8UnDaO_4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rcRect l="8191" t="6019" r="27986" b="2750"/>
          <a:stretch>
            <a:fillRect/>
          </a:stretch>
        </p:blipFill>
        <p:spPr>
          <a:xfrm>
            <a:off x="1115616" y="265212"/>
            <a:ext cx="2088232" cy="4896544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923928" y="625252"/>
            <a:ext cx="4248472" cy="1440160"/>
          </a:xfrm>
          <a:prstGeom prst="wedgeRoundRectCallout">
            <a:avLst>
              <a:gd name="adj1" fmla="val -61700"/>
              <a:gd name="adj2" fmla="val 17492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Чтобы не было проблем со здоровьем, повтори правила работы за компьютером и старайся их соблюдать.</a:t>
            </a:r>
            <a:endParaRPr lang="ru-RU" sz="20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355976" y="3217540"/>
            <a:ext cx="3456384" cy="10801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ПРАВИЛА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rcRect l="8191" t="6019" r="27986" b="2750"/>
          <a:stretch>
            <a:fillRect/>
          </a:stretch>
        </p:blipFill>
        <p:spPr>
          <a:xfrm>
            <a:off x="323528" y="337220"/>
            <a:ext cx="2088232" cy="4896544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915816" y="265212"/>
            <a:ext cx="5688632" cy="792088"/>
          </a:xfrm>
          <a:prstGeom prst="wedgeRoundRectCallout">
            <a:avLst>
              <a:gd name="adj1" fmla="val -60469"/>
              <a:gd name="adj2" fmla="val 568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МИНИАТЮРА </a:t>
            </a:r>
            <a:r>
              <a:rPr lang="ru-RU" sz="2000" dirty="0" smtClean="0">
                <a:solidFill>
                  <a:schemeClr val="tx1"/>
                </a:solidFill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литературный термин, заимствованный из живописи.</a:t>
            </a:r>
            <a:endParaRPr lang="ru-RU" sz="20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915816" y="265212"/>
            <a:ext cx="5688632" cy="3843428"/>
            <a:chOff x="2915816" y="265212"/>
            <a:chExt cx="5688632" cy="3843428"/>
          </a:xfrm>
        </p:grpSpPr>
        <p:sp>
          <p:nvSpPr>
            <p:cNvPr id="4" name="Скругленная прямоугольная выноска 3"/>
            <p:cNvSpPr/>
            <p:nvPr/>
          </p:nvSpPr>
          <p:spPr>
            <a:xfrm>
              <a:off x="2915816" y="265212"/>
              <a:ext cx="5688632" cy="792088"/>
            </a:xfrm>
            <a:prstGeom prst="wedgeRoundRectCallout">
              <a:avLst>
                <a:gd name="adj1" fmla="val -60651"/>
                <a:gd name="adj2" fmla="val 58647"/>
                <a:gd name="adj3" fmla="val 1666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 живописи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«миниатюра» означает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исполненную красками небольших размеров картинку.</a:t>
              </a:r>
              <a:endParaRPr lang="ru-RU" sz="2000" dirty="0"/>
            </a:p>
          </p:txBody>
        </p:sp>
        <p:pic>
          <p:nvPicPr>
            <p:cNvPr id="36866" name="Picture 2" descr="Миниатюра.Пейзажик. Живопись маслом. - YouTub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47864" y="1273324"/>
              <a:ext cx="5040560" cy="2835316"/>
            </a:xfrm>
            <a:prstGeom prst="rect">
              <a:avLst/>
            </a:prstGeom>
            <a:noFill/>
          </p:spPr>
        </p:pic>
      </p:grpSp>
      <p:sp>
        <p:nvSpPr>
          <p:cNvPr id="6" name="Скругленная прямоугольная выноска 5"/>
          <p:cNvSpPr/>
          <p:nvPr/>
        </p:nvSpPr>
        <p:spPr>
          <a:xfrm>
            <a:off x="1691680" y="4297660"/>
            <a:ext cx="6768752" cy="936104"/>
          </a:xfrm>
          <a:prstGeom prst="wedgeRoundRectCallout">
            <a:avLst>
              <a:gd name="adj1" fmla="val -43243"/>
              <a:gd name="adj2" fmla="val -9317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Происходит этот термин от слова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миниум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— название красной краски, которая была в употреблении у старинных мастеров миниатюры.</a:t>
            </a:r>
            <a:endParaRPr lang="ru-RU" sz="2000" dirty="0"/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9135" t="26293" r="41233" b="37649"/>
          <a:stretch>
            <a:fillRect/>
          </a:stretch>
        </p:blipFill>
        <p:spPr bwMode="auto">
          <a:xfrm>
            <a:off x="251520" y="1785387"/>
            <a:ext cx="3600400" cy="35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2987824" y="265212"/>
            <a:ext cx="5688632" cy="1584176"/>
          </a:xfrm>
          <a:prstGeom prst="wedgeRoundRectCallout">
            <a:avLst>
              <a:gd name="adj1" fmla="val -60469"/>
              <a:gd name="adj2" fmla="val 568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 аналогии с произведениями живописи, термин «миниатюра» применяется и к произведениям художественного слова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2065412"/>
            <a:ext cx="56886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Миниатюра</a:t>
            </a:r>
            <a:r>
              <a:rPr lang="ru-RU" sz="2800" dirty="0" smtClean="0"/>
              <a:t> — малый литературный жанр. Короткие рассказы</a:t>
            </a:r>
            <a:endParaRPr lang="ru-RU" sz="2800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779912" y="3937620"/>
            <a:ext cx="4608512" cy="864096"/>
          </a:xfrm>
          <a:prstGeom prst="wedgeRoundRectCallout">
            <a:avLst>
              <a:gd name="adj1" fmla="val -49956"/>
              <a:gd name="adj2" fmla="val -819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Запиши это в тетрадь</a:t>
            </a:r>
            <a:endParaRPr lang="ru-RU" sz="28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59526" t="28017" r="23770" b="10180"/>
          <a:stretch>
            <a:fillRect/>
          </a:stretch>
        </p:blipFill>
        <p:spPr bwMode="auto">
          <a:xfrm flipH="1">
            <a:off x="6084168" y="481236"/>
            <a:ext cx="28083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259632" y="553244"/>
            <a:ext cx="4608512" cy="1008112"/>
          </a:xfrm>
          <a:prstGeom prst="wedgeRoundRectCallout">
            <a:avLst>
              <a:gd name="adj1" fmla="val 60254"/>
              <a:gd name="adj2" fmla="val 3296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Время разминки для глаз!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4153644"/>
            <a:ext cx="144016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2785492"/>
            <a:ext cx="3456384" cy="10801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РАЗМИНКА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 descr="mapl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6981481">
            <a:off x="3389958" y="-2056340"/>
            <a:ext cx="1867958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4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620" t="63802" r="32491"/>
          <a:stretch>
            <a:fillRect/>
          </a:stretch>
        </p:blipFill>
        <p:spPr bwMode="auto">
          <a:xfrm>
            <a:off x="395537" y="-1366573"/>
            <a:ext cx="1730375" cy="136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4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620" t="63802" r="32491"/>
          <a:stretch>
            <a:fillRect/>
          </a:stretch>
        </p:blipFill>
        <p:spPr bwMode="auto">
          <a:xfrm>
            <a:off x="6372200" y="-1522987"/>
            <a:ext cx="1730375" cy="136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194" r="24525" b="61806"/>
          <a:stretch>
            <a:fillRect/>
          </a:stretch>
        </p:blipFill>
        <p:spPr bwMode="auto">
          <a:xfrm rot="12037516">
            <a:off x="2054389" y="-1853041"/>
            <a:ext cx="1366478" cy="1577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194" r="24525" b="61806"/>
          <a:stretch>
            <a:fillRect/>
          </a:stretch>
        </p:blipFill>
        <p:spPr bwMode="auto">
          <a:xfrm rot="12037516">
            <a:off x="5073956" y="-1705467"/>
            <a:ext cx="1348887" cy="155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www.playcast.ru/uploads/2015/05/01/134096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366252">
            <a:off x="1114224" y="-2719251"/>
            <a:ext cx="934236" cy="1939474"/>
          </a:xfrm>
          <a:prstGeom prst="rect">
            <a:avLst/>
          </a:prstGeom>
          <a:noFill/>
        </p:spPr>
      </p:pic>
      <p:pic>
        <p:nvPicPr>
          <p:cNvPr id="8" name="Picture 4" descr="http://www.playcast.ru/uploads/2015/05/01/1340962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366252">
            <a:off x="6370809" y="-2839265"/>
            <a:ext cx="934236" cy="1939474"/>
          </a:xfrm>
          <a:prstGeom prst="rect">
            <a:avLst/>
          </a:prstGeom>
          <a:noFill/>
        </p:spPr>
      </p:pic>
      <p:pic>
        <p:nvPicPr>
          <p:cNvPr id="9" name="Picture 16" descr="http://sunveter.ru/uploads/posts/2015-07/1436860104_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-2843133"/>
            <a:ext cx="2520280" cy="1575175"/>
          </a:xfrm>
          <a:prstGeom prst="rect">
            <a:avLst/>
          </a:prstGeom>
          <a:noFill/>
        </p:spPr>
      </p:pic>
      <p:pic>
        <p:nvPicPr>
          <p:cNvPr id="10" name="Picture 12" descr="https://ds02.infourok.ru/uploads/ex/0d42/000871b1-275b0cce/hello_html_24c364d.png"/>
          <p:cNvPicPr>
            <a:picLocks noChangeAspect="1" noChangeArrowheads="1"/>
          </p:cNvPicPr>
          <p:nvPr/>
        </p:nvPicPr>
        <p:blipFill>
          <a:blip r:embed="rId7" cstate="print"/>
          <a:srcRect l="6807" t="13614" r="25120" b="25120"/>
          <a:stretch>
            <a:fillRect/>
          </a:stretch>
        </p:blipFill>
        <p:spPr bwMode="auto">
          <a:xfrm>
            <a:off x="1763688" y="-2423087"/>
            <a:ext cx="1440160" cy="1080120"/>
          </a:xfrm>
          <a:prstGeom prst="rect">
            <a:avLst/>
          </a:prstGeom>
          <a:noFill/>
        </p:spPr>
      </p:pic>
      <p:pic>
        <p:nvPicPr>
          <p:cNvPr id="11" name="Picture 12" descr="https://ds02.infourok.ru/uploads/ex/0d42/000871b1-275b0cce/hello_html_24c364d.png"/>
          <p:cNvPicPr>
            <a:picLocks noChangeAspect="1" noChangeArrowheads="1"/>
          </p:cNvPicPr>
          <p:nvPr/>
        </p:nvPicPr>
        <p:blipFill>
          <a:blip r:embed="rId7" cstate="print"/>
          <a:srcRect l="6807" t="13614" r="25120" b="25120"/>
          <a:stretch>
            <a:fillRect/>
          </a:stretch>
        </p:blipFill>
        <p:spPr bwMode="auto">
          <a:xfrm>
            <a:off x="4716016" y="-2363080"/>
            <a:ext cx="1440160" cy="1080120"/>
          </a:xfrm>
          <a:prstGeom prst="rect">
            <a:avLst/>
          </a:prstGeom>
          <a:noFill/>
        </p:spPr>
      </p:pic>
      <p:pic>
        <p:nvPicPr>
          <p:cNvPr id="14342" name="Picture 6" descr="http://www.playcast.ru/uploads/2015/10/09/15391894.png"/>
          <p:cNvPicPr>
            <a:picLocks noChangeAspect="1" noChangeArrowheads="1"/>
          </p:cNvPicPr>
          <p:nvPr/>
        </p:nvPicPr>
        <p:blipFill>
          <a:blip r:embed="rId8" cstate="print"/>
          <a:srcRect l="-945" t="35279" r="-1114" b="49122"/>
          <a:stretch>
            <a:fillRect/>
          </a:stretch>
        </p:blipFill>
        <p:spPr bwMode="auto">
          <a:xfrm>
            <a:off x="179512" y="5197760"/>
            <a:ext cx="8964488" cy="517240"/>
          </a:xfrm>
          <a:prstGeom prst="rect">
            <a:avLst/>
          </a:prstGeom>
          <a:noFill/>
        </p:spPr>
      </p:pic>
      <p:pic>
        <p:nvPicPr>
          <p:cNvPr id="14344" name="Picture 8" descr="http://nachalo4ka.ru/wp-content/uploads/2014/07/listya-osinyi.png"/>
          <p:cNvPicPr>
            <a:picLocks noChangeAspect="1" noChangeArrowheads="1"/>
          </p:cNvPicPr>
          <p:nvPr/>
        </p:nvPicPr>
        <p:blipFill>
          <a:blip r:embed="rId9" cstate="print"/>
          <a:srcRect l="10757" t="19526" r="21118" b="2369"/>
          <a:stretch>
            <a:fillRect/>
          </a:stretch>
        </p:blipFill>
        <p:spPr bwMode="auto">
          <a:xfrm>
            <a:off x="3995936" y="-2003040"/>
            <a:ext cx="1368152" cy="156017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8749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C -0.00122 0.02685 -0.00625 0.07037 -0.01789 0.09375 C -0.02257 0.11574 -0.02796 0.13773 -0.03091 0.16042 C -0.0316 0.17338 -0.03125 0.1875 -0.03455 0.2 C -0.03542 0.2125 -0.03681 0.2243 -0.03802 0.23657 C -0.03768 0.26782 -0.0375 0.29907 -0.03681 0.33032 C -0.03681 0.33194 -0.03594 0.33333 -0.03559 0.33495 C -0.03525 0.33657 -0.03473 0.33819 -0.03455 0.33981 C -0.03264 0.35301 -0.03004 0.36481 -0.02726 0.37778 C -0.02622 0.3831 -0.02136 0.39213 -0.02136 0.39213 C -0.0198 0.39861 -0.01719 0.40555 -0.01424 0.41111 C -0.01129 0.42292 -0.01546 0.40926 -0.00955 0.41921 C -0.00886 0.4206 -0.00903 0.42245 -0.00834 0.42384 C -0.00625 0.42731 -0.00313 0.42963 -0.00122 0.43333 C -0.00035 0.43495 1.11111E-6 0.43704 0.00121 0.43819 C 0.00225 0.43935 0.00364 0.43935 0.00486 0.43981 C 0.00607 0.44143 0.00694 0.44329 0.00833 0.44444 C 0.00937 0.44537 0.01093 0.44491 0.01198 0.44606 C 0.01319 0.44722 0.01336 0.44977 0.01441 0.45092 C 0.01527 0.45185 0.01684 0.45185 0.01788 0.45255 C 0.02048 0.45417 0.02239 0.45717 0.025 0.4588 C 0.03715 0.4662 0.05139 0.46898 0.06441 0.47153 C 0.09514 0.48588 0.11875 0.46944 0.14531 0.45717 C 0.15347 0.45347 0.16076 0.4493 0.16788 0.44305 C 0.16996 0.4412 0.17257 0.44097 0.175 0.43981 C 0.17621 0.43935 0.17864 0.43819 0.17864 0.43819 C 0.18507 0.43217 0.19201 0.42801 0.19878 0.42222 C 0.20382 0.41805 0.20764 0.41366 0.21319 0.41111 C 0.2217 0.39977 0.23246 0.3912 0.24166 0.38102 C 0.24982 0.37199 0.25677 0.36111 0.26545 0.35255 C 0.26805 0.34722 0.2743 0.34051 0.27864 0.33657 C 0.2901 0.32616 0.27343 0.34537 0.28576 0.33194 C 0.29218 0.325 0.28645 0.32847 0.29288 0.32546 C 0.30191 0.31389 0.3151 0.30463 0.32621 0.29699 C 0.33854 0.28842 0.34948 0.27778 0.36319 0.27315 C 0.37031 0.26829 0.37812 0.26667 0.38576 0.26366 C 0.38975 0.26204 0.39774 0.2588 0.39774 0.2588 C 0.40798 0.24907 0.425 0.24884 0.43698 0.24444 C 0.45 0.23981 0.46336 0.23704 0.47621 0.23194 C 0.49097 0.22616 0.50468 0.21967 0.52031 0.21759 C 0.54531 0.21065 0.57604 0.21528 0.6 0.21597 C 0.61198 0.22014 0.62378 0.22454 0.63576 0.2287 C 0.63941 0.23333 0.6434 0.23449 0.64652 0.23981 C 0.6526 0.25046 0.65573 0.26342 0.66076 0.27477 C 0.6625 0.2787 0.66475 0.28217 0.66666 0.28588 C 0.66823 0.28912 0.67152 0.29537 0.67152 0.29537 C 0.67378 0.30717 0.671 0.29653 0.67621 0.30648 C 0.67829 0.31065 0.68211 0.31921 0.68211 0.31921 C 0.68472 0.33264 0.68159 0.31805 0.68576 0.33194 C 0.68663 0.33495 0.68732 0.33819 0.68819 0.34143 C 0.68854 0.34305 0.68941 0.34606 0.68941 0.34606 C 0.69444 0.39167 0.69548 0.43866 0.68454 0.48264 C 0.68177 0.49398 0.68159 0.50625 0.67864 0.51759 C 0.67534 0.53032 0.66979 0.54282 0.66441 0.55417 C 0.6625 0.5581 0.65989 0.56111 0.65833 0.56528 C 0.65034 0.58704 0.63836 0.60625 0.625 0.62222 C 0.60225 0.64954 0.57378 0.66782 0.54652 0.68426 C 0.54097 0.6875 0.53402 0.69143 0.52864 0.69537 C 0.5217 0.70046 0.51614 0.7081 0.50833 0.71111 C 0.49739 0.72014 0.48489 0.72824 0.47274 0.73333 C 0.46406 0.74097 0.45295 0.74606 0.44288 0.7493 C 0.43507 0.75463 0.42413 0.75694 0.41545 0.7588 C 0.40156 0.76505 0.38611 0.76736 0.37152 0.76991 C 0.36319 0.77361 0.35399 0.77268 0.34531 0.77477 C 0.32691 0.77893 0.30816 0.78217 0.28941 0.78426 C 0.2802 0.78842 0.28941 0.78472 0.27031 0.7875 C 0.24427 0.79143 0.21788 0.79236 0.19166 0.79537 C 0.17882 0.80139 0.15121 0.8 0.15121 0.8 C 0.14027 0.80509 0.15121 0.80046 0.125 0.80324 C 0.11579 0.80417 0.10711 0.80694 0.09774 0.8081 C 0.08732 0.81088 0.07708 0.81319 0.06666 0.81597 C 0.06267 0.81713 0.05885 0.82014 0.05486 0.82083 C 0.04774 0.82222 0.04149 0.82384 0.03454 0.82708 C 0.02986 0.82917 0.02517 0.83171 0.02031 0.83333 C 0.01718 0.83449 0.01389 0.83542 0.01076 0.83657 C 0.0092 0.83704 0.00607 0.83819 0.00607 0.83819 C 0.00139 0.84444 -0.0033 0.84421 -0.00834 0.85092 C -0.01407 0.85856 -0.02535 0.86481 -0.03334 0.86829 C -0.0382 0.87292 -0.04063 0.8794 -0.04393 0.88588 C -0.04549 0.88912 -0.04723 0.89213 -0.04879 0.89537 C -0.04966 0.89699 -0.05226 0.89861 -0.05226 0.89861 " pathEditMode="relative" ptsTypes="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3 0.13727 C 0.01216 0.13773 0.01476 0.1375 0.01684 0.13889 C 0.02032 0.1412 0.01997 0.14931 0.02153 0.15301 C 0.025 0.16134 0.02813 0.16736 0.02986 0.17685 C 0.03299 0.19421 0.03525 0.21759 0.04306 0.23241 C 0.04775 0.25093 0.04045 0.22315 0.04653 0.2419 C 0.04896 0.24954 0.05052 0.25787 0.05243 0.26574 C 0.05434 0.27245 0.05712 0.2787 0.05955 0.28495 C 0.06216 0.29144 0.06302 0.30023 0.06424 0.30718 C 0.06389 0.3213 0.06424 0.33588 0.06216 0.35 C 0.06007 0.36412 0.05486 0.37708 0.05243 0.3912 C 0.05191 0.3956 0.0507 0.40486 0.04896 0.40857 C 0.0467 0.41343 0.04393 0.41806 0.04184 0.42292 C 0.03872 0.43032 0.03716 0.4382 0.03351 0.44514 C 0.03125 0.45394 0.02639 0.4625 0.02153 0.46898 C 0.0132 0.48032 0.02309 0.46296 0.01441 0.47685 C 0.01129 0.48195 0.00851 0.48796 0.00486 0.49282 C 0.00348 0.49468 0.00157 0.4956 0.00018 0.49745 C -0.00625 0.50602 -0.01146 0.51736 -0.02014 0.5213 C -0.025 0.5257 -0.03142 0.53079 -0.0368 0.53403 C -0.03906 0.53542 -0.04392 0.53727 -0.04392 0.53727 C -0.05347 0.54607 -0.06041 0.54699 -0.07239 0.54838 C -0.08159 0.55255 -0.07864 0.55162 -0.09635 0.55162 C -0.12378 0.55162 -0.15104 0.55046 -0.17847 0.55 C -0.18402 0.54884 -0.18958 0.54838 -0.19514 0.54676 C -0.20277 0.54468 -0.20972 0.53958 -0.21649 0.53565 C -0.22066 0.53333 -0.22552 0.53287 -0.22951 0.53079 C -0.23333 0.52894 -0.23802 0.52546 -0.24149 0.52292 C -0.2533 0.51435 -0.26302 0.50116 -0.27604 0.49607 C -0.28107 0.48912 -0.2875 0.48403 -0.29392 0.48009 C -0.29618 0.4787 -0.29896 0.4787 -0.30104 0.47685 C -0.31076 0.46829 -0.321 0.46296 -0.33194 0.45787 C -0.34236 0.45301 -0.35121 0.44236 -0.3618 0.43889 C -0.37239 0.42917 -0.38333 0.42153 -0.39392 0.41181 C -0.4 0.40625 -0.40486 0.39745 -0.4118 0.39445 C -0.41527 0.38958 -0.41753 0.38681 -0.42239 0.38495 C -0.43159 0.37662 -0.44618 0.36991 -0.45711 0.36736 C -0.47864 0.35301 -0.5085 0.34699 -0.53194 0.34514 C -0.56093 0.3456 -0.58993 0.34514 -0.61892 0.34676 C -0.62048 0.34676 -0.63038 0.35185 -0.63316 0.35301 C -0.6368 0.35463 -0.64392 0.35787 -0.64392 0.35787 C -0.65034 0.36389 -0.65694 0.36736 -0.66406 0.37222 C -0.66823 0.375 -0.66996 0.37963 -0.67482 0.38171 C -0.67899 0.38588 -0.68246 0.39051 -0.6868 0.39445 C -0.69409 0.40949 -0.696 0.43125 -0.69861 0.44838 C -0.69809 0.4838 -0.70434 0.52338 -0.69149 0.55625 C -0.69027 0.56458 -0.68993 0.56782 -0.68559 0.57384 C -0.68298 0.5838 -0.67673 0.59352 -0.67239 0.60232 C -0.66927 0.60857 -0.66823 0.61204 -0.66527 0.61968 C -0.66441 0.62199 -0.66198 0.62269 -0.66059 0.62454 C -0.65503 0.63218 -0.65 0.63982 -0.64392 0.64676 C -0.63854 0.65278 -0.63663 0.66134 -0.62951 0.66412 C -0.62326 0.67269 -0.61319 0.6831 -0.60451 0.68634 C -0.59531 0.69468 -0.58593 0.70046 -0.57604 0.70718 C -0.57048 0.71111 -0.56684 0.71505 -0.56059 0.71667 C -0.55642 0.72014 -0.55208 0.72245 -0.54739 0.72454 C -0.54027 0.73125 -0.53142 0.73542 -0.52361 0.74051 C -0.52014 0.74282 -0.51284 0.74676 -0.51284 0.74676 C -0.49861 0.76019 -0.47864 0.76644 -0.4618 0.77222 C -0.45086 0.78148 -0.43593 0.78171 -0.42361 0.78634 C -0.33576 0.78565 -0.24739 0.78241 -0.15955 0.78495 C -0.14722 0.78727 -0.13489 0.79074 -0.12239 0.79282 C -0.11059 0.79676 -0.11614 0.79537 -0.10573 0.79745 C -0.09791 0.80116 -0.10729 0.79722 -0.09271 0.8007 C -0.08715 0.80208 -0.08159 0.80556 -0.07604 0.80718 C -0.06771 0.80949 -0.05937 0.81227 -0.05104 0.81505 C -0.03819 0.81945 -0.05694 0.81343 -0.04392 0.81968 C -0.03507 0.82384 -0.02552 0.82685 -0.01649 0.83079 C -0.0092 0.83403 -0.00225 0.83912 0.00486 0.8419 C 0.00973 0.8463 0.01493 0.85093 0.02032 0.85301 C 0.02726 0.85949 0.03629 0.86551 0.04427 0.86898 C 0.04723 0.87546 0.05226 0.87708 0.05712 0.88171 C 0.06337 0.88727 0.06875 0.89375 0.07518 0.89907 C 0.08073 0.91019 0.07743 0.90648 0.08351 0.91181 C 0.09167 0.92801 0.07952 0.90463 0.08924 0.9213 C 0.09115 0.92431 0.09427 0.93079 0.09427 0.93079 C 0.09827 0.94653 0.09167 0.92292 0.09896 0.94051 C 0.10452 0.95417 0.09775 0.94699 0.10486 0.95301 C 0.10799 0.95949 0.11285 0.96204 0.11667 0.96736 " pathEditMode="relative" ptsTypes="fffffffffffffff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0.12176 C -0.0066 0.13148 -0.00695 0.13727 -0.01459 0.14074 C -0.01962 0.14537 -0.02327 0.1493 -0.02882 0.15185 C -0.03334 0.15579 -0.03837 0.15741 -0.04306 0.16111 C -0.04601 0.16713 -0.04879 0.16805 -0.05261 0.17222 C -0.06598 0.18796 -0.05469 0.17731 -0.06337 0.18518 C -0.06719 0.19352 -0.07379 0.20069 -0.08004 0.20555 C -0.08073 0.20741 -0.08143 0.20926 -0.08229 0.21042 C -0.08334 0.21204 -0.08507 0.21343 -0.08594 0.21505 C -0.0875 0.21805 -0.08802 0.22176 -0.08959 0.22477 C -0.09584 0.25231 -0.09896 0.29699 -0.08837 0.31829 C -0.08646 0.32893 -0.08438 0.33264 -0.08004 0.34074 C -0.079 0.34236 -0.07882 0.34537 -0.07761 0.34722 C -0.07674 0.34861 -0.075 0.34884 -0.07396 0.35023 C -0.07275 0.35162 -0.07153 0.35324 -0.07049 0.35486 C -0.06511 0.36389 -0.06216 0.37222 -0.05504 0.37893 C -0.05243 0.38356 -0.04358 0.3956 -0.03959 0.39792 C -0.03507 0.40393 -0.02986 0.41134 -0.02396 0.41389 C -0.01979 0.41944 -0.00816 0.43194 -0.00261 0.43449 C 0.00607 0.44305 0.01458 0.45 0.02482 0.45463 C 0.02864 0.45856 0.03281 0.45903 0.03663 0.46296 C 0.04479 0.47083 0.04687 0.48565 0.05208 0.4963 C 0.0533 0.50278 0.05468 0.50741 0.05694 0.51343 C 0.05816 0.52176 0.05955 0.52778 0.06284 0.53449 C 0.06441 0.54213 0.06718 0.54907 0.06875 0.55671 C 0.06996 0.57014 0.07152 0.58426 0.06527 0.5963 C 0.06336 0.60393 0.05937 0.61389 0.05451 0.61829 C 0.04392 0.64005 0.05555 0.61875 0.04496 0.63287 C 0.04357 0.63472 0.04288 0.63727 0.04149 0.63912 C 0.03941 0.64167 0.03437 0.6456 0.03437 0.6456 C 0.02968 0.65463 0.01701 0.66574 0.00937 0.67083 C 0.00538 0.67893 0.00816 0.67454 -0.00018 0.68171 C -0.01598 0.69583 -0.00104 0.68935 -0.01094 0.69305 C -0.0158 0.69954 -0.02101 0.70231 -0.02639 0.70741 C -0.0283 0.71481 -0.03108 0.72083 -0.03594 0.725 C -0.03924 0.73125 -0.04219 0.73773 -0.04549 0.74398 C -0.04636 0.7456 -0.04792 0.74838 -0.04792 0.74838 C -0.04827 0.75 -0.04844 0.75162 -0.04896 0.75324 C -0.04966 0.75532 -0.05087 0.75648 -0.05139 0.75833 C -0.05261 0.76204 -0.05382 0.77083 -0.05382 0.77083 C -0.05608 0.79653 -0.05521 0.8206 -0.04063 0.83912 C -0.03698 0.84954 -0.03264 0.86296 -0.02639 0.87083 C -0.02344 0.88287 -0.01771 0.89375 -0.01216 0.90417 C -0.00938 0.91505 -0.00504 0.9243 0.00208 0.93102 C 0.00364 0.9375 0.00521 0.94028 0.00937 0.94398 C 0.01302 0.95162 0.01909 0.96111 0.02482 0.96597 C 0.02691 0.97407 0.02934 0.97917 0.03437 0.98356 C 0.0375 0.99815 0.03281 0.97801 0.03784 0.99282 C 0.03993 0.9993 0.04027 1.00856 0.04375 1.01389 " pathEditMode="relative" rAng="0" ptsTypes="ffffffffffffffffffffffffffffffffffffffffffffffffA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0.14213 C 0.01927 0.15833 0.01666 0.16296 0.02534 0.1706 C 0.02847 0.17685 0.03385 0.18194 0.03836 0.18657 C 0.04062 0.18889 0.04566 0.19282 0.04566 0.19282 C 0.04809 0.19792 0.05364 0.20532 0.05746 0.2088 C 0.06475 0.22268 0.08107 0.23194 0.09323 0.23727 C 0.09913 0.24329 0.1052 0.24838 0.11232 0.25162 C 0.11632 0.25694 0.12118 0.26366 0.12656 0.26574 C 0.13385 0.27338 0.14166 0.27893 0.14913 0.28657 C 0.15156 0.28935 0.15486 0.28935 0.15746 0.2912 C 0.16406 0.29653 0.17152 0.30393 0.17899 0.30718 C 0.18507 0.31551 0.19323 0.32245 0.20156 0.32616 C 0.20798 0.3331 0.21597 0.33727 0.22291 0.34375 C 0.23177 0.35139 0.24427 0.3662 0.25399 0.3706 C 0.25607 0.37361 0.25764 0.37731 0.25989 0.38009 C 0.2625 0.3831 0.26823 0.38796 0.26823 0.38796 C 0.27552 0.40185 0.28402 0.41319 0.29079 0.42778 C 0.29704 0.4412 0.29027 0.42778 0.29444 0.43889 C 0.30017 0.4544 0.31475 0.47662 0.32291 0.4912 C 0.32413 0.49352 0.32413 0.49676 0.32534 0.49907 C 0.32708 0.50255 0.32934 0.50555 0.33125 0.5088 C 0.33975 0.52245 0.34739 0.53727 0.35503 0.55162 C 0.35833 0.55787 0.36458 0.5706 0.36458 0.5706 C 0.36614 0.57685 0.36823 0.58009 0.3717 0.58495 C 0.37326 0.59074 0.37517 0.5956 0.37777 0.60069 C 0.37812 0.60278 0.37829 0.60509 0.37899 0.60718 C 0.3802 0.61065 0.38368 0.61667 0.38368 0.61667 C 0.38663 0.63611 0.39305 0.6544 0.39566 0.67384 C 0.39948 0.70139 0.40347 0.72917 0.40868 0.75625 C 0.40954 0.76829 0.41076 0.77824 0.41336 0.78958 C 0.41267 0.8331 0.41597 0.85023 0.40746 0.88333 C 0.40625 0.89514 0.40434 0.91319 0.39913 0.92292 C 0.39618 0.93472 0.39496 0.94768 0.38958 0.95787 C 0.3868 0.96921 0.38524 0.98125 0.38003 0.9912 C 0.37882 0.99676 0.37777 1.00069 0.37534 1.00555 C 0.37343 1.01505 0.37031 1.02245 0.36701 1.03102 C 0.36475 1.03704 0.36354 1.04398 0.36111 1.05 C 0.35538 1.06412 0.34809 1.07986 0.33958 1.0912 C 0.33229 1.10093 0.32326 1.10509 0.31458 1.1118 C 0.2993 1.12361 0.28333 1.13241 0.26579 1.13727 C 0.2559 1.14398 0.22777 1.1493 0.21579 1.15162 C 0.1842 1.15787 0.15382 1.16273 0.1217 1.16435 C 0.09913 1.16389 0.07656 1.16412 0.05399 1.16273 C 0.04531 1.16227 0.03941 1.15694 0.03125 1.15463 C 0.01979 1.15139 -0.00712 1.14537 -0.01632 1.13727 C -0.02188 1.13241 -0.029 1.12893 -0.03542 1.12616 C -0.03664 1.125 -0.03768 1.12361 -0.03889 1.12292 C -0.04115 1.12153 -0.04601 1.11991 -0.04601 1.11991 C -0.05087 1.11551 -0.05608 1.11435 -0.06164 1.1118 C -0.06736 1.10926 -0.0724 1.10324 -0.0783 1.10069 C -0.0875 1.09167 -0.09723 1.0838 -0.10677 1.07546 C -0.1132 1.06991 -0.11962 1.06204 -0.12709 1.05949 C -0.13403 1.05301 -0.14028 1.04954 -0.14844 1.04676 C -0.15261 1.04305 -0.15556 1.04213 -0.16042 1.04051 C -0.16563 1.03565 -0.17171 1.0338 -0.17709 1.0294 C -0.18698 1.02106 -0.19532 1.0088 -0.20209 0.99606 C -0.20625 0.98843 -0.21077 0.98125 -0.21511 0.97384 C -0.21684 0.97083 -0.21997 0.96435 -0.21997 0.96435 C -0.22136 0.95833 -0.22327 0.95278 -0.22466 0.94676 C -0.22535 0.94352 -0.22709 0.93727 -0.22709 0.93727 C -0.22882 0.91991 -0.23091 0.90185 -0.23421 0.88495 C -0.23386 0.86921 -0.2375 0.80856 -0.22587 0.78657 C -0.22344 0.77708 -0.21962 0.76968 -0.21632 0.76111 C -0.21181 0.74954 -0.20799 0.73889 -0.20087 0.7294 C -0.19757 0.7162 -0.20313 0.73588 -0.19132 0.71343 C -0.18073 0.69329 -0.16355 0.67176 -0.14844 0.65787 C -0.14323 0.65324 -0.14011 0.6463 -0.13421 0.64352 C -0.12605 0.63287 -0.11042 0.61667 -0.09966 0.6118 C -0.08785 0.60023 -0.06997 0.59352 -0.05556 0.58958 C -0.04462 0.58264 -0.03299 0.58148 -0.02101 0.58009 C -0.00174 0.57477 -0.01285 0.57731 0.02777 0.58009 C 0.03142 0.58032 0.03593 0.5868 0.03836 0.58796 C 0.04392 0.59051 0.04826 0.59421 0.05399 0.59606 C 0.06041 0.60162 0.06944 0.60555 0.07656 0.6088 C 0.08316 0.6118 0.08767 0.61991 0.09444 0.62292 C 0.10173 0.62986 0.10607 0.64143 0.11336 0.64838 C 0.11597 0.65532 0.12066 0.66481 0.12534 0.66898 C 0.12691 0.67546 0.12951 0.68241 0.13246 0.68796 C 0.1342 0.69583 0.13524 0.70393 0.13732 0.7118 C 0.13958 0.72893 0.13906 0.72245 0.13732 0.75162 C 0.1368 0.75694 0.13107 0.76574 0.13107 0.76574 C 0.1302 0.77014 0.12951 0.77593 0.12777 0.78009 C 0.12639 0.78333 0.12274 0.78958 0.12274 0.78958 C 0.12118 0.79606 0.11979 0.79861 0.11579 0.80231 C 0.11493 0.80579 0.11076 0.81481 0.10868 0.81667 C 0.10659 0.81852 0.10399 0.81875 0.10156 0.81991 C 0.09652 0.82222 0.09166 0.82778 0.08611 0.82778 " pathEditMode="relative" ptsTypes="ffffffffffffffffffffffffffffffffffffffffffffffffffffffffffffffffffffffffffffffffffffff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C 0.00521 0.00231 0.01007 0.00439 0.01545 0.00625 C 0.02326 0.01342 0.03403 0.01736 0.04288 0.02222 C 0.04514 0.02338 0.04792 0.02361 0.05 0.02546 C 0.05608 0.03078 0.06458 0.03495 0.07135 0.03796 C 0.07465 0.03958 0.08229 0.04143 0.08559 0.04444 C 0.09097 0.0493 0.0974 0.05115 0.10347 0.05393 C 0.10955 0.05671 0.11389 0.06134 0.12014 0.06342 C 0.12517 0.06782 0.1309 0.07083 0.13681 0.07291 C 0.14184 0.07731 0.14722 0.07963 0.15226 0.08402 C 0.15608 0.09189 0.16215 0.09606 0.16788 0.10162 C 0.17049 0.10439 0.17257 0.10787 0.175 0.11088 C 0.17708 0.11388 0.18854 0.12268 0.19045 0.12384 C 0.19566 0.12708 0.19792 0.13055 0.20226 0.13495 C 0.20451 0.13726 0.20955 0.1412 0.20955 0.1412 C 0.21667 0.15648 0.22604 0.17129 0.23559 0.18402 C 0.23906 0.19884 0.24844 0.20879 0.25573 0.22037 C 0.2592 0.22569 0.25747 0.22523 0.26059 0.23171 C 0.26198 0.23495 0.26545 0.2412 0.26545 0.2412 C 0.26823 0.25208 0.2717 0.26226 0.27483 0.27291 C 0.27726 0.2875 0.28247 0.3 0.28802 0.31273 C 0.2974 0.33472 0.28559 0.30115 0.29497 0.32685 C 0.29774 0.33449 0.29913 0.34259 0.30226 0.35069 C 0.30295 0.35277 0.30469 0.35717 0.30469 0.35717 C 0.30677 0.3706 0.31094 0.3824 0.31406 0.39513 C 0.31545 0.40648 0.31736 0.41759 0.32014 0.42847 C 0.32049 0.43217 0.32066 0.43588 0.32135 0.43958 C 0.32188 0.44189 0.32344 0.44375 0.32379 0.44606 C 0.32604 0.45902 0.32708 0.47245 0.32969 0.48564 C 0.33177 0.49652 0.33177 0.50833 0.33455 0.51898 C 0.33385 0.55 0.33542 0.57847 0.32969 0.60787 C 0.32708 0.64097 0.3217 0.67986 0.30712 0.70787 C 0.30399 0.72037 0.29774 0.73101 0.29149 0.7412 C 0.28385 0.75393 0.2901 0.74768 0.28316 0.75393 C 0.27899 0.76226 0.27205 0.76851 0.26545 0.77291 C 0.26059 0.77916 0.25608 0.78449 0.24983 0.78726 C 0.23698 0.80023 0.2125 0.80833 0.19635 0.81111 C 0.17552 0.82083 0.14097 0.82245 0.12014 0.82384 C 0.10451 0.82916 0.08715 0.82638 0.07135 0.82546 C 0.0632 0.82106 0.06754 0.82314 0.05833 0.81898 C 0.05399 0.81689 0.0507 0.81296 0.04635 0.81111 C 0.04392 0.80902 0.04132 0.80717 0.03924 0.80463 C 0.03802 0.80301 0.03698 0.80138 0.03559 0.8 C 0.03177 0.79606 0.02483 0.79213 0.02135 0.78726 C 0.01389 0.77685 0.00625 0.76666 -0.00365 0.76018 C -0.00642 0.75486 -0.00972 0.75231 -0.01319 0.74768 C -0.02083 0.7375 -0.02708 0.72893 -0.03576 0.7206 C -0.04722 0.70972 -0.05781 0.6956 -0.0691 0.68402 C -0.07517 0.67777 -0.07899 0.66736 -0.08455 0.66018 C -0.0934 0.64861 -0.08281 0.66713 -0.09167 0.65231 C -0.10191 0.63541 -0.11146 0.61898 -0.125 0.60625 C -0.12865 0.59699 -0.13611 0.58842 -0.14167 0.58101 C -0.15191 0.56736 -0.15903 0.54676 -0.17153 0.53657 C -0.17604 0.52685 -0.17917 0.51388 -0.18576 0.50625 C -0.18906 0.50254 -0.19653 0.49676 -0.19653 0.49676 C -0.19722 0.49421 -0.20608 0.47129 -0.20712 0.4699 C -0.21111 0.46458 -0.21424 0.45902 -0.21667 0.45231 " pathEditMode="relative" ptsTypes="ffffffffffffffffffffffffffffffffffffffffffffffffffffffffA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9 0.08449 C -0.03056 0.08496 -0.03785 0.08542 -0.04393 0.08611 C -0.05313 0.08704 -0.07136 0.08935 -0.07136 0.08959 C -0.08125 0.09283 -0.09098 0.09422 -0.10105 0.0956 C -0.11806 0.10324 -0.13542 0.10857 -0.15226 0.11644 C -0.15886 0.11945 -0.16493 0.12477 -0.17136 0.12894 C -0.17743 0.13704 -0.19115 0.14769 -0.2 0.15093 C -0.20643 0.15695 -0.21858 0.17223 -0.225 0.175 C -0.22622 0.17616 -0.22709 0.17871 -0.22848 0.17986 C -0.22952 0.18079 -0.23108 0.18033 -0.23212 0.18148 C -0.23316 0.18264 -0.23334 0.18449 -0.23438 0.18611 C -0.23681 0.18935 -0.24028 0.19098 -0.24271 0.19422 C -0.24618 0.19885 -0.24723 0.20301 -0.25226 0.20533 C -0.26181 0.21713 -0.24966 0.20301 -0.26059 0.2132 C -0.26424 0.21667 -0.26441 0.21898 -0.26771 0.22269 C -0.27084 0.22616 -0.27726 0.23218 -0.27726 0.23241 C -0.28247 0.24236 -0.29219 0.2507 -0.3 0.25764 C -0.304 0.26111 -0.30747 0.26598 -0.31181 0.26852 C -0.31389 0.27014 -0.31823 0.27269 -0.32014 0.275 C -0.32657 0.28218 -0.33837 0.29861 -0.34636 0.30185 C -0.35105 0.30741 -0.35539 0.31435 -0.36059 0.31945 C -0.36858 0.32732 -0.37796 0.33334 -0.38559 0.34167 C -0.39566 0.35255 -0.40452 0.3669 -0.41302 0.37986 C -0.42101 0.39213 -0.42969 0.40301 -0.43681 0.41644 C -0.43855 0.41968 -0.43993 0.42269 -0.44167 0.42593 C -0.44271 0.42801 -0.44514 0.43218 -0.44514 0.43241 C -0.4474 0.44121 -0.4448 0.43334 -0.45 0.44167 C -0.45296 0.44653 -0.45417 0.45255 -0.45712 0.45764 C -0.45938 0.46644 -0.46389 0.47408 -0.46667 0.4831 C -0.47049 0.49514 -0.47188 0.50834 -0.47726 0.51945 C -0.4783 0.52801 -0.47987 0.53588 -0.48091 0.54491 C -0.48125 0.56227 -0.48212 0.57986 -0.48212 0.59723 C -0.48212 0.62778 -0.48299 0.69931 -0.46667 0.73056 C -0.46112 0.74121 -0.45834 0.75162 -0.44879 0.75579 C -0.44636 0.76598 -0.44948 0.75648 -0.44393 0.76389 C -0.44028 0.76875 -0.43768 0.77547 -0.43334 0.77986 C -0.42605 0.78704 -0.41893 0.79491 -0.41059 0.80023 C -0.40556 0.80741 -0.39931 0.81019 -0.39393 0.81644 C -0.38577 0.82547 -0.37605 0.83148 -0.36667 0.83866 C -0.35851 0.84468 -0.3507 0.85139 -0.34167 0.8544 C -0.33403 0.86088 -0.32535 0.86551 -0.31771 0.87176 C -0.30955 0.87871 -0.30434 0.88357 -0.29514 0.88773 C -0.2908 0.88982 -0.28785 0.89375 -0.28334 0.8956 C -0.27726 0.90093 -0.26893 0.90371 -0.26181 0.90533 C -0.25087 0.91088 -0.26129 0.90602 -0.24636 0.90996 C -0.24167 0.91111 -0.23768 0.91435 -0.23334 0.91621 C -0.22987 0.91806 -0.21927 0.91922 -0.21771 0.91922 C -0.20209 0.92477 -0.18612 0.92986 -0.17014 0.93218 C -0.14914 0.93935 -0.125 0.94491 -0.10348 0.94815 C -0.09028 0.95278 -0.07535 0.95625 -0.06181 0.95764 C -0.04914 0.95903 -0.02379 0.96065 -0.02379 0.96065 C -0.01528 0.9625 -0.00921 0.96435 4.16667E-6 0.96551 C 0.04323 0.96435 0.07552 0.96482 0.11545 0.9544 C 0.12222 0.94977 0.12968 0.94792 0.13698 0.94491 C 0.14062 0.94329 0.14392 0.94144 0.14774 0.94005 C 0.14895 0.93959 0.15121 0.93843 0.15121 0.93843 C 0.16041 0.9301 0.14878 0.94005 0.15954 0.9338 C 0.16562 0.9301 0.17083 0.925 0.17743 0.92269 C 0.1809 0.91551 0.18663 0.91551 0.19166 0.90996 C 0.20138 0.89931 0.2125 0.88681 0.225 0.8831 C 0.22968 0.87848 0.23628 0.86968 0.24166 0.8669 C 0.24739 0.85556 0.24045 0.86736 0.24774 0.86088 C 0.2526 0.85672 0.25364 0.84931 0.25954 0.84653 C 0.27013 0.83241 0.26527 0.83704 0.27274 0.83033 C 0.27343 0.82894 0.27395 0.82732 0.275 0.82593 C 0.27638 0.82408 0.27847 0.82315 0.27986 0.82107 C 0.2875 0.80903 0.27309 0.82361 0.28454 0.8132 C 0.28576 0.81042 0.28663 0.80741 0.28819 0.8051 C 0.28906 0.80394 0.29079 0.80324 0.29166 0.80209 C 0.29253 0.8007 0.29218 0.79838 0.29288 0.79723 C 0.29392 0.79491 0.29548 0.79306 0.29652 0.79098 C 0.29826 0.78681 0.29965 0.78218 0.30121 0.77801 C 0.30625 0.76459 0.30902 0.74792 0.31562 0.73542 C 0.31684 0.72732 0.31892 0.72269 0.32274 0.71644 C 0.325 0.70764 0.32916 0.69977 0.33107 0.69098 C 0.33385 0.67871 0.33576 0.66621 0.33941 0.6544 C 0.34027 0.64746 0.34114 0.6419 0.34288 0.63542 C 0.34357 0.62523 0.34392 0.61505 0.34652 0.60533 C 0.34791 0.59144 0.34791 0.57709 0.35121 0.56389 C 0.35017 0.48195 0.35573 0.49098 0.34774 0.44977 C 0.34652 0.43125 0.3434 0.41551 0.33819 0.39885 C 0.33333 0.3831 0.33073 0.36713 0.32395 0.35278 C 0.32361 0.3507 0.32343 0.34838 0.32274 0.34653 C 0.32135 0.34306 0.31788 0.33704 0.31788 0.33727 C 0.31614 0.32755 0.31284 0.32315 0.30833 0.31459 C 0.30555 0.30949 0.30399 0.30232 0.30121 0.29723 C 0.29704 0.28935 0.29132 0.27871 0.28576 0.27199 C 0.28281 0.26852 0.27899 0.26598 0.27621 0.26204 C 0.26475 0.24699 0.25138 0.22963 0.23576 0.22269 C 0.23142 0.22315 0.22708 0.22315 0.22274 0.22431 C 0.21857 0.22547 0.21632 0.23172 0.21198 0.2338 C 0.20798 0.2419 0.21076 0.23727 0.20243 0.24491 L 0.20243 0.24514 C 0.19913 0.24954 0.19687 0.25394 0.19288 0.25764 C 0.19114 0.26412 0.18194 0.2757 0.17743 0.27963 C 0.17448 0.28519 0.17465 0.28866 0.17031 0.2926 C 0.16788 0.29723 0.16562 0.30185 0.16319 0.30648 C 0.16093 0.31551 0.16371 0.30718 0.15833 0.31644 C 0.15156 0.32778 0.14531 0.34121 0.14062 0.3544 C 0.13923 0.36273 0.13698 0.36806 0.13333 0.375 C 0.13194 0.38102 0.12899 0.38496 0.12743 0.39098 C 0.12465 0.4 0.12257 0.40903 0.11909 0.4176 C 0.11875 0.42153 0.11788 0.42523 0.11788 0.42871 C 0.11788 0.44283 0.11458 0.49167 0.12968 0.50533 C 0.13125 0.51088 0.1375 0.51598 0.14166 0.51783 C 0.15 0.5213 0.15816 0.52848 0.16666 0.53056 C 0.18836 0.53588 0.1677 0.5294 0.18107 0.53357 C 0.19409 0.53287 0.20694 0.53449 0.21909 0.52755 " pathEditMode="relative" rAng="0" ptsTypes="fffffffffffffffffffffffffffffffffffffffffffffffffffffffffffffffffffffffffffffffffffffffffffFfffffffffffffffA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15 0.08403 C 0.09289 0.10856 0.09497 0.1331 0.09966 0.15694 C 0.1007 0.16829 0.10226 0.17893 0.10296 0.19028 C 0.10261 0.2294 0.10764 0.29375 0.09723 0.33634 C 0.09532 0.35301 0.09358 0.37199 0.08768 0.38704 C 0.08386 0.40694 0.07969 0.42014 0.06962 0.43634 C 0.05903 0.45347 0.0533 0.46852 0.03646 0.47592 C 0.02483 0.4868 0.00487 0.4868 -0.00868 0.48842 C -0.03819 0.49861 -0.07534 0.48842 -0.10642 0.48403 C -0.11805 0.48009 -0.1302 0.47569 -0.14201 0.47292 C -0.15086 0.46805 -0.15868 0.46227 -0.16822 0.45995 C -0.17604 0.45324 -0.19097 0.45185 -0.20034 0.45046 C -0.20625 0.44815 -0.21215 0.44699 -0.21822 0.44583 C -0.22847 0.44028 -0.24079 0.4375 -0.25156 0.43449 C -0.25364 0.43426 -0.25572 0.43241 -0.25746 0.43148 C -0.27343 0.425 -0.29062 0.42222 -0.30642 0.42037 C -0.32482 0.4162 -0.3151 0.41782 -0.33489 0.41574 C -0.36684 0.40162 -0.40243 0.41342 -0.43611 0.41412 C -0.45156 0.41829 -0.44444 0.4169 -0.45885 0.41852 C -0.46805 0.425 -0.47968 0.42639 -0.48975 0.43148 C -0.49513 0.4368 -0.50104 0.43958 -0.50746 0.44259 C -0.51006 0.44514 -0.51319 0.44629 -0.51579 0.44907 C -0.51684 0.45023 -0.51718 0.45254 -0.51822 0.45347 C -0.52743 0.46435 -0.53697 0.47384 -0.54566 0.48542 C -0.55191 0.49352 -0.54982 0.49467 -0.55399 0.50139 C -0.55833 0.50833 -0.56267 0.51597 -0.56475 0.52523 C -0.56684 0.53403 -0.56805 0.54282 -0.56944 0.55208 C -0.57135 0.57917 -0.57482 0.60856 -0.56822 0.63472 C -0.56631 0.65949 -0.56128 0.6787 -0.55156 0.69954 C -0.55 0.70324 -0.54982 0.70764 -0.54809 0.71088 C -0.54566 0.71597 -0.53975 0.72523 -0.53975 0.72546 C -0.53663 0.73727 -0.5302 0.74583 -0.52413 0.75532 C -0.51701 0.7662 -0.50989 0.77754 -0.50277 0.78866 C -0.49843 0.79537 -0.496 0.80185 -0.48975 0.80625 C -0.4835 0.82222 -0.46684 0.83611 -0.4552 0.84583 C -0.45017 0.85486 -0.44149 0.86296 -0.43368 0.86805 C -0.42708 0.87778 -0.41857 0.88634 -0.41111 0.89514 C -0.40781 0.89861 -0.40034 0.9044 -0.40034 0.9044 C -0.39774 0.90995 -0.38576 0.92014 -0.38142 0.92338 C -0.375 0.9287 -0.36875 0.93472 -0.36232 0.93935 C -0.35381 0.94583 -0.34201 0.95069 -0.33246 0.95532 C -0.32638 0.9581 -0.32222 0.9618 -0.31579 0.96319 C -0.30555 0.96829 -0.29461 0.97268 -0.28368 0.97407 C -0.26354 0.98125 -0.2427 0.98102 -0.22187 0.98241 C -0.19045 0.98148 -0.1592 0.98217 -0.12777 0.98079 C -0.11666 0.98009 -0.10434 0.97569 -0.09322 0.97407 C -0.04531 0.9662 -0.00086 0.94583 0.04254 0.91736 C 0.05174 0.91134 0.05782 0.90116 0.06632 0.89352 C 0.08004 0.88055 0.09254 0.86643 0.10434 0.85069 C 0.10938 0.84398 0.11233 0.83518 0.11754 0.82847 C 0.11945 0.81667 0.12518 0.80671 0.12813 0.79514 C 0.12848 0.79097 0.12865 0.78773 0.12934 0.78379 C 0.12987 0.78079 0.1316 0.7743 0.1316 0.77454 C 0.13421 0.74514 0.13646 0.71551 0.12466 0.69028 C 0.12344 0.68356 0.11598 0.66805 0.11268 0.66157 C 0.10834 0.6537 0.10973 0.66018 0.10556 0.65069 C 0.10452 0.64815 0.10452 0.64491 0.10296 0.64259 C 0.09792 0.63379 0.08959 0.62222 0.08299 0.61574 C 0.075 0.6 0.06285 0.58912 0.05313 0.57592 C 0.04532 0.56551 0.05452 0.57338 0.04462 0.56481 C 0.0382 0.55903 0.02882 0.55486 0.02344 0.54722 C 0.01737 0.53912 0.01094 0.5368 0.00313 0.5331 C -0.01736 0.52315 -0.02604 0.51921 -0.04913 0.51736 C -0.07395 0.51227 -0.09687 0.51713 -0.12083 0.52361 C -0.12534 0.52801 -0.13072 0.53125 -0.13611 0.5331 C -0.14184 0.53819 -0.14739 0.54213 -0.15399 0.54421 C -0.17083 0.55579 -0.18628 0.57037 -0.20277 0.58241 C -0.2368 0.60717 -0.26927 0.63796 -0.29322 0.67917 C -0.29756 0.68634 -0.29635 0.68611 -0.29913 0.69352 C -0.30416 0.70532 -0.30937 0.7169 -0.31388 0.72986 C -0.31753 0.74167 -0.31493 0.73727 -0.31822 0.7537 C -0.32031 0.76435 -0.32326 0.77477 -0.32552 0.78518 C -0.32534 0.80671 -0.32517 0.82731 -0.32413 0.84907 C -0.32378 0.85879 -0.31423 0.87893 -0.31111 0.88704 C -0.31006 0.88958 -0.30937 0.89236 -0.30868 0.89514 C -0.30816 0.89722 -0.30816 0.89954 -0.30781 0.90139 C -0.30434 0.90949 -0.29982 0.91597 -0.296 0.92338 C -0.28697 0.93842 -0.2802 0.95532 -0.26822 0.96643 C -0.26458 0.97338 -0.25885 0.98125 -0.25277 0.98403 C -0.25034 0.98657 -0.24652 0.98842 -0.24479 0.99167 C -0.24288 0.99444 -0.24166 0.99745 -0.23975 0.99977 C -0.23906 1.00092 -0.23732 1.00092 -0.23611 1.00139 C -0.23177 1.00717 -0.22638 1.01458 -0.22066 1.01736 C -0.2151 1.02454 -0.20798 1.03217 -0.20034 1.03472 C -0.19427 1.0412 -0.19131 1.0412 -0.18489 1.04583 C -0.17777 1.05092 -0.17482 1.05486 -0.16701 1.05694 C -0.16006 1.0618 -0.15208 1.06458 -0.14444 1.06643 C -0.12986 1.07454 -0.11441 1.08032 -0.09913 1.08704 C -0.09392 1.0919 -0.08541 1.09537 -0.07899 1.09653 C -0.06857 1.10231 -0.07812 1.09768 -0.06475 1.10139 C -0.05972 1.10278 -0.06145 1.10417 -0.0552 1.10625 C -0.04739 1.10879 -0.03732 1.11134 -0.02916 1.1125 C -0.00763 1.11551 0.01372 1.11736 0.03525 1.11875 C 0.06823 1.11805 0.08716 1.11898 0.11511 1.11412 C 0.12257 1.11065 0.11476 1.11389 0.12813 1.11088 C 0.13733 1.10879 0.14671 1.10393 0.15556 1.09977 C 0.16928 1.09352 0.18282 1.08518 0.19601 1.07754 C 0.20035 1.075 0.20365 1.07153 0.20799 1.06967 C 0.20955 1.06805 0.21094 1.0662 0.21268 1.06481 C 0.21424 1.06366 0.21615 1.06319 0.21754 1.0618 C 0.21893 1.06042 0.2198 1.05833 0.22101 1.05694 C 0.22257 1.05509 0.22414 1.0537 0.22587 1.05208 C 0.22813 1.05 0.23299 1.04583 0.23299 1.04606 C 0.23612 1.03912 0.24132 1.03495 0.24601 1.0294 C 0.24983 1.02569 0.25191 1.02037 0.25556 1.01574 C 0.25747 1.00764 0.26337 0.99815 0.26858 0.99305 C 0.27032 0.9868 0.27205 0.98264 0.27587 0.97708 C 0.27761 0.96991 0.28056 0.96458 0.28421 0.9581 C 0.29098 0.94768 0.29514 0.93495 0.30087 0.92338 C 0.30382 0.90949 0.29948 0.92847 0.30434 0.91412 C 0.30712 0.90579 0.30816 0.89722 0.30921 0.88842 C 0.30869 0.87616 0.31025 0.83866 0.29844 0.82847 C 0.29566 0.81713 0.29046 0.81551 0.28421 0.80764 C 0.27987 0.80208 0.2757 0.79745 0.2698 0.79514 C 0.26007 0.78611 0.24566 0.78379 0.23421 0.78079 C 0.22414 0.77801 0.2158 0.77292 0.20556 0.77129 C 0.19792 0.76782 0.19098 0.76412 0.18299 0.7618 C 0.17744 0.7581 0.17466 0.75532 0.16858 0.7537 C 0.16007 0.74606 0.17119 0.75463 0.15921 0.74884 C 0.14896 0.74398 0.13872 0.73426 0.12934 0.72685 C 0.12483 0.71782 0.1165 0.7081 0.11372 0.69792 C 0.11146 0.68889 0.10903 0.67847 0.10556 0.66967 C 0.10139 0.64722 0.09896 0.6243 0.09723 0.60139 C 0.09757 0.57708 0.09757 0.55278 0.09827 0.52824 C 0.09862 0.52454 0.10174 0.51736 0.10296 0.51412 C 0.10452 0.51088 0.10799 0.5044 0.10799 0.5044 C 0.10938 0.49815 0.11146 0.49491 0.11511 0.49028 C 0.11841 0.47708 0.1283 0.46805 0.13646 0.45995 C 0.14775 0.44907 0.14202 0.45254 0.14966 0.44907 C 0.15921 0.43588 0.18125 0.43055 0.1948 0.425 C 0.19948 0.42338 0.20244 0.42106 0.20799 0.42037 C 0.21632 0.41921 0.23299 0.41713 0.23299 0.41713 C 0.24566 0.41782 0.25834 0.41782 0.27101 0.41852 C 0.27882 0.41921 0.28507 0.42592 0.29254 0.42847 C 0.29636 0.43171 0.29879 0.43588 0.30313 0.43796 C 0.30452 0.44305 0.30313 0.44259 0.30556 0.44259 " pathEditMode="relative" rAng="0" ptsTypes="fffffffffffffffffffffffffffffffffffffffffffffffffffffffffffffffffffffffffffffffffffffffffffffffffffffffffffffffffffffffffffffffffffffffA">
                                      <p:cBhvr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" y="5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10718 C 0.00173 0.1132 0.00035 0.11945 -0.00122 0.12616 C -0.00052 0.14352 -0.00087 0.16806 0.00937 0.18171 C 0.01285 0.19514 0.01528 0.21296 0.02135 0.22454 C 0.02396 0.23472 0.0276 0.24537 0.03437 0.25162 C 0.03594 0.25787 0.0375 0.26065 0.04149 0.26435 C 0.04427 0.275 0.04045 0.2632 0.04635 0.27222 C 0.05191 0.28079 0.05451 0.29283 0.0618 0.29931 C 0.06493 0.31134 0.06024 0.29653 0.06649 0.30718 C 0.06736 0.30857 0.06701 0.31065 0.06771 0.31204 C 0.06857 0.31389 0.07014 0.31505 0.07135 0.31667 C 0.07291 0.32269 0.07812 0.32894 0.08212 0.33264 C 0.08854 0.3456 0.09514 0.3581 0.09982 0.37222 C 0.10503 0.38796 0.1066 0.40509 0.11059 0.42153 C 0.11337 0.45787 0.11597 0.49352 0.09982 0.52431 C 0.09844 0.53079 0.096 0.53496 0.09392 0.54051 C 0.08993 0.55116 0.08507 0.56505 0.07725 0.57222 C 0.07482 0.57709 0.07187 0.58218 0.06892 0.58658 C 0.06666 0.58982 0.0618 0.59607 0.0618 0.59607 C 0.06059 0.60116 0.05451 0.60996 0.05104 0.61343 C 0.04878 0.61574 0.04392 0.61991 0.04392 0.61991 C 0.04097 0.62546 0.03906 0.63125 0.0368 0.63727 C 0.03541 0.64445 0.03281 0.65185 0.02969 0.65787 C 0.02673 0.66945 0.02864 0.66482 0.02482 0.67222 C 0.02309 0.68056 0.02222 0.68542 0.01771 0.69097 C 0.01475 0.70278 0.00989 0.71459 0.00469 0.72454 C 0.00173 0.73611 0.00555 0.72246 0.00104 0.73403 C -0.00226 0.74283 -0.00278 0.75255 -0.00608 0.76088 C -0.00834 0.78148 -0.01268 0.80139 -0.01563 0.82153 C -0.01771 0.86736 -0.01823 0.87778 -0.01684 0.93704 C -0.01667 0.94236 -0.01632 0.94769 -0.01563 0.95324 C -0.01511 0.95625 -0.0132 0.96273 -0.0132 0.96273 C -0.01146 0.98357 -0.00747 1.00162 -0.00243 1.02153 C -0.00018 1.03009 0.00069 1.03912 0.00469 1.04676 C 0.00729 1.05718 0.01215 1.06158 0.01771 1.06898 C 0.01944 1.07593 0.02205 1.07732 0.02604 1.08171 C 0.04219 1.09954 0.06267 1.10695 0.08316 1.11042 C 0.08854 1.11134 0.09444 1.11482 0.09982 1.11505 C 0.1158 1.11597 0.1316 1.11621 0.14757 1.11667 C 0.16267 1.11621 0.1776 1.11597 0.19271 1.11505 C 0.2026 1.11435 0.21285 1.10741 0.22257 1.10556 C 0.22916 1.10255 0.23594 1.09838 0.24271 1.09607 C 0.25104 1.08866 0.26371 1.08334 0.27378 1.08009 C 0.28194 1.07315 0.27135 1.08125 0.28437 1.07546 C 0.28576 1.07477 0.28663 1.07292 0.28802 1.07222 C 0.29583 1.06829 0.30416 1.06621 0.3118 1.06111 C 0.31771 1.05718 0.32187 1.05 0.32725 1.04537 C 0.33298 1.0338 0.34028 1.02384 0.34514 1.01204 C 0.34878 1.00301 0.34982 0.99699 0.35225 0.9882 C 0.35312 0.97963 0.35382 0.97246 0.3559 0.96435 C 0.35781 0.9463 0.3585 0.93773 0.35937 0.91667 C 0.35903 0.89074 0.35885 0.86482 0.35816 0.83889 C 0.35798 0.83241 0.35521 0.82709 0.35347 0.82153 C 0.34896 0.80671 0.34375 0.78588 0.33316 0.77709 C 0.3309 0.76667 0.32465 0.75602 0.31892 0.74838 C 0.31684 0.74051 0.31198 0.73565 0.30816 0.7294 C 0.3033 0.7213 0.2993 0.71296 0.29271 0.70718 C 0.2901 0.70162 0.2842 0.69329 0.27969 0.69097 C 0.271 0.68009 0.26337 0.67384 0.25225 0.66898 C 0.24722 0.66412 0.24479 0.66389 0.23923 0.66088 C 0.2309 0.65695 0.22309 0.65139 0.21423 0.64838 C 0.21146 0.64746 0.20868 0.64607 0.2059 0.64537 C 0.20104 0.64398 0.19149 0.64213 0.19149 0.64213 C 0.18107 0.63727 0.16979 0.63588 0.15937 0.63102 C 0.14514 0.62454 0.1309 0.61759 0.11649 0.61204 C 0.11111 0.60695 0.10416 0.60695 0.09878 0.60232 C 0.09635 0.60023 0.09427 0.59722 0.09149 0.59607 C 0.08819 0.59445 0.08715 0.59445 0.08437 0.59121 C 0.08194 0.5882 0.07969 0.58496 0.07725 0.58171 C 0.07517 0.57894 0.07482 0.57454 0.07257 0.57222 C 0.07153 0.57107 0.07014 0.57107 0.06892 0.57037 C 0.06562 0.56227 0.06059 0.55671 0.0559 0.55 C 0.05434 0.54352 0.05156 0.54097 0.04757 0.53727 C 0.04479 0.53033 0.04149 0.52801 0.03802 0.52153 C 0.03437 0.51459 0.03264 0.50926 0.02969 0.50232 C 0.02552 0.49236 0.02274 0.48935 0.02014 0.47871 C 0.01805 0.4706 0.01458 0.4632 0.01302 0.45486 C 0.01267 0.45278 0.01232 0.45046 0.0118 0.44815 C 0.01146 0.44676 0.01059 0.44352 0.01059 0.44352 " pathEditMode="relative" ptsTypes="ffffffffffffffffffffffffffffffffffffffffffffffffffffffffffffffffffffffffffffffA">
                                      <p:cBhvr>
                                        <p:cTn id="3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14097 C 0.00069 0.14769 -0.00243 0.15347 -0.00487 0.15995 C -0.0099 0.1757 -0.01667 0.1912 -0.02483 0.20463 C -0.02917 0.21134 -0.03542 0.21783 -0.03924 0.225 C -0.04653 0.23796 -0.054 0.25255 -0.06424 0.26158 C -0.06789 0.26898 -0.07136 0.27269 -0.07605 0.27894 C -0.0816 0.28634 -0.08559 0.29607 -0.0915 0.30278 C -0.09618 0.3081 -0.09445 0.30347 -0.09879 0.31065 C -0.10296 0.31759 -0.10816 0.32199 -0.11303 0.32824 C -0.11771 0.33449 -0.11285 0.33195 -0.11893 0.33773 C -0.12344 0.34213 -0.12865 0.34468 -0.13316 0.34884 C -0.13941 0.35486 -0.14618 0.36366 -0.15348 0.3662 C -0.16459 0.37778 -0.15053 0.36389 -0.16546 0.3757 C -0.17136 0.38033 -0.17709 0.3875 -0.18334 0.39167 C -0.19375 0.39884 -0.20452 0.40602 -0.21563 0.41227 C -0.22362 0.41713 -0.23056 0.42546 -0.23924 0.42824 C -0.24601 0.43357 -0.25417 0.44005 -0.26181 0.44236 C -0.2698 0.44884 -0.27848 0.45162 -0.28681 0.45671 C -0.29532 0.46181 -0.28507 0.45833 -0.29514 0.4632 C -0.30105 0.46597 -0.30816 0.46898 -0.31424 0.47107 C -0.32136 0.47593 -0.31754 0.47384 -0.32726 0.47732 C -0.32882 0.47778 -0.33212 0.47894 -0.33212 0.47894 C -0.34375 0.48958 -0.36268 0.48935 -0.37605 0.49167 C -0.38525 0.49583 -0.39514 0.4963 -0.40469 0.49792 C -0.4257 0.49722 -0.45608 0.50116 -0.47605 0.4838 C -0.475 0.49514 -0.47379 0.50278 -0.46771 0.51065 C -0.46268 0.53079 -0.44514 0.54838 -0.43438 0.5632 C -0.42952 0.56991 -0.42292 0.56991 -0.41771 0.5757 C -0.41146 0.58264 -0.40313 0.58889 -0.39514 0.59167 C -0.38542 0.60046 -0.37275 0.60486 -0.36181 0.61065 C -0.35209 0.61574 -0.34237 0.62153 -0.33212 0.625 C -0.32743 0.62917 -0.32292 0.62894 -0.31771 0.63125 C -0.30591 0.63634 -0.29549 0.64097 -0.28316 0.64236 C -0.2632 0.65162 -0.24237 0.65208 -0.22153 0.65347 C -0.21198 0.65486 -0.20348 0.65718 -0.19393 0.65833 C -0.16025 0.66759 -0.12466 0.66759 -0.09063 0.66945 C -0.07101 0.67384 -0.0507 0.67292 -0.03091 0.67431 C -0.01042 0.67384 0.01041 0.67361 0.03107 0.67269 C 0.0335 0.67269 0.04149 0.67014 0.04409 0.66945 C 0.05121 0.66783 0.06545 0.66458 0.06545 0.66458 C 0.07465 0.65949 0.08333 0.65718 0.09288 0.65509 C 0.10954 0.64676 0.12656 0.63935 0.14392 0.63449 C 0.15173 0.6294 0.16822 0.62222 0.17743 0.62014 C 0.18368 0.6162 0.19062 0.61435 0.19652 0.60903 C 0.20659 0.59954 0.19652 0.60486 0.20486 0.60116 C 0.21649 0.58912 0.22899 0.57778 0.24062 0.5662 C 0.24236 0.56435 0.24357 0.56158 0.24531 0.55995 C 0.24635 0.55903 0.24774 0.55903 0.24895 0.55833 C 0.25104 0.55695 0.25295 0.55533 0.25486 0.55347 C 0.25937 0.54908 0.26336 0.54375 0.26788 0.53935 C 0.27309 0.53403 0.27934 0.53033 0.28437 0.525 C 0.29132 0.51806 0.28489 0.5213 0.29184 0.51875 C 0.2934 0.51713 0.29496 0.51574 0.29652 0.51389 C 0.29757 0.5125 0.29791 0.51042 0.29895 0.50903 C 0.30364 0.50255 0.30937 0.49676 0.31423 0.49005 C 0.31944 0.48333 0.32326 0.47245 0.32743 0.46458 C 0.33524 0.44977 0.34288 0.43611 0.35243 0.42338 C 0.35763 0.41644 0.36284 0.40602 0.36684 0.39792 C 0.36944 0.39259 0.36961 0.38889 0.37395 0.38542 C 0.37795 0.36968 0.37135 0.39329 0.37864 0.3757 C 0.37986 0.37269 0.38107 0.3662 0.38107 0.3662 C 0.38402 0.37824 0.37829 0.40509 0.37395 0.41713 C 0.37152 0.4331 0.3677 0.45 0.36197 0.46458 C 0.36076 0.47477 0.35833 0.48565 0.35468 0.49491 C 0.35382 0.50208 0.35156 0.51551 0.34895 0.52176 C 0.34757 0.525 0.34409 0.53125 0.34409 0.53125 C 0.34132 0.54607 0.33385 0.55926 0.32864 0.57269 C 0.31961 0.59607 0.31024 0.61667 0.29774 0.63773 C 0.29496 0.64838 0.28941 0.6544 0.28437 0.6632 C 0.28211 0.67384 0.27378 0.68681 0.26788 0.69491 C 0.26163 0.71227 0.26996 0.69213 0.26197 0.7044 C 0.25816 0.71019 0.25763 0.71574 0.25243 0.72014 C 0.24322 0.7375 0.22829 0.75857 0.21562 0.77107 C 0.21406 0.77269 0.21336 0.77546 0.21197 0.77732 C 0.20746 0.78333 0.20191 0.78889 0.19652 0.79329 C 0.18802 0.80741 0.17621 0.81412 0.16684 0.82662 C 0.1467 0.85347 0.12691 0.88171 0.10468 0.90602 C 0.09843 0.9132 0.09149 0.9213 0.0835 0.925 C 0.07916 0.9294 0.07482 0.93218 0.07031 0.93611 C 0.06614 0.93958 0.06302 0.94514 0.0585 0.94722 C 0.05468 0.94884 0.04982 0.95046 0.04652 0.95347 C 0.04479 0.95486 0.04357 0.95718 0.04184 0.95833 C 0.02725 0.96806 0.01041 0.97153 -0.00487 0.97894 C -0.02414 0.98843 -0.04358 1.00093 -0.06424 1.0044 C -0.07761 1.01065 -0.09306 1.0125 -0.10712 1.01551 C -0.11823 1.02083 -0.13108 1.0213 -0.14271 1.02338 C -0.15556 1.0257 -0.16806 1.02847 -0.18108 1.02986 C -0.19983 1.03727 -0.22223 1.03565 -0.2415 1.03773 C -0.26077 1.0463 -0.32205 1.03958 -0.33316 1.03935 C -0.34705 1.03727 -0.36094 1.03565 -0.375 1.03287 C -0.37327 1.02292 -0.36945 1.0213 -0.3632 1.01875 C -0.36059 1.01667 -0.35886 1.01343 -0.35591 1.01227 C -0.35348 1.01111 -0.34879 1.00903 -0.34879 1.00903 C -0.34219 1.00255 -0.33403 0.99514 -0.32605 0.99167 C -0.31667 0.98287 -0.32101 0.98519 -0.31424 0.98218 C -0.30539 0.97037 -0.29827 0.95533 -0.28803 0.9456 C -0.28507 0.93982 -0.28073 0.93125 -0.27726 0.92662 C -0.27483 0.92338 -0.27014 0.91713 -0.27014 0.91713 C -0.26841 0.90995 -0.2632 0.90208 -0.25955 0.89653 C -0.2573 0.89306 -0.25487 0.89005 -0.25226 0.88681 C -0.25105 0.88519 -0.24896 0.88218 -0.24896 0.88218 C -0.24705 0.875 -0.24202 0.86852 -0.23803 0.8632 C -0.23612 0.85533 -0.23108 0.85046 -0.22743 0.84398 C -0.22518 0.84051 -0.22153 0.83287 -0.22153 0.83287 C -0.2191 0.82408 -0.21441 0.81713 -0.20938 0.81065 C -0.20695 0.80093 -0.19983 0.79329 -0.19514 0.78542 C -0.19046 0.77755 -0.18855 0.77176 -0.18334 0.76458 C -0.18108 0.75509 -0.18386 0.76505 -0.17726 0.75347 C -0.17362 0.74699 -0.17205 0.74097 -0.1665 0.73611 C -0.16528 0.73357 -0.16459 0.73056 -0.16303 0.72824 C -0.16181 0.72593 -0.15955 0.72431 -0.15834 0.72176 C -0.15747 0.72037 -0.15782 0.71852 -0.15712 0.71713 C -0.15573 0.71458 -0.15382 0.71296 -0.15226 0.71065 C -0.14566 0.7007 -0.14046 0.68935 -0.13438 0.67894 C -0.12882 0.66945 -0.12275 0.65417 -0.11546 0.64722 C -0.11337 0.63866 -0.1066 0.63195 -0.10226 0.625 C -0.09983 0.61528 -0.09393 0.60903 -0.08924 0.60116 C -0.08143 0.5882 -0.07674 0.57315 -0.06771 0.56158 C -0.06407 0.54699 -0.0533 0.53218 -0.04532 0.52176 C -0.03855 0.5132 -0.0441 0.51829 -0.03924 0.51065 C -0.03525 0.50394 -0.02969 0.49792 -0.02483 0.49167 C -0.02292 0.48889 -0.02223 0.48495 -0.02032 0.48218 C -0.02032 0.48218 -0.01112 0.47014 -0.00938 0.46783 C -0.00625 0.46366 -0.00417 0.45764 -0.00105 0.45347 C 0.00069 0.44676 0.0026 0.44306 0.00729 0.43935 C 0.01493 0.42292 0.025 0.40833 0.03437 0.39329 C 0.03923 0.38588 0.04288 0.37639 0.04895 0.37107 C 0.05173 0.35995 0.04791 0.37199 0.05364 0.3632 C 0.05555 0.36019 0.05677 0.35671 0.0585 0.35347 C 0.05902 0.35232 0.05989 0.35139 0.06059 0.35046 " pathEditMode="relative" ptsTypes="fffffffffffffffffffffffffffffffffffffffffffffffffffffffffffffffffffffffffffffffffffffffffffffffffffffffffffffffffffffffffffffffffA">
                                      <p:cBhvr>
                                        <p:cTn id="38" dur="5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8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2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Времена года (м)» Иван Бунин, Иван Тургенев, Федор Тютчев - купить ..."/>
          <p:cNvPicPr>
            <a:picLocks noChangeAspect="1" noChangeArrowheads="1"/>
          </p:cNvPicPr>
          <p:nvPr/>
        </p:nvPicPr>
        <p:blipFill>
          <a:blip r:embed="rId2" cstate="print"/>
          <a:srcRect t="7082"/>
          <a:stretch>
            <a:fillRect/>
          </a:stretch>
        </p:blipFill>
        <p:spPr bwMode="auto">
          <a:xfrm rot="769500">
            <a:off x="3461661" y="1801664"/>
            <a:ext cx="1800200" cy="2525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6" name="Picture 8" descr="Времена года. Стихи русских поэтов. Пословицы, народные приметы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34852">
            <a:off x="445092" y="1735367"/>
            <a:ext cx="1868845" cy="2615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2" name="Picture 4" descr="Времена года: стихи и рассказы о природе, загадки. Михаил Пришвин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692329"/>
            <a:ext cx="1512168" cy="2457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 l="19091" t="30946" r="66120" b="36204"/>
          <a:stretch>
            <a:fillRect/>
          </a:stretch>
        </p:blipFill>
        <p:spPr bwMode="auto">
          <a:xfrm>
            <a:off x="5868144" y="2137420"/>
            <a:ext cx="2920778" cy="322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11560" y="337220"/>
            <a:ext cx="8136904" cy="1152128"/>
          </a:xfrm>
          <a:prstGeom prst="wedgeRoundRectCallout">
            <a:avLst>
              <a:gd name="adj1" fmla="val 32350"/>
              <a:gd name="adj2" fmla="val 9162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Открой свой учебник на стр. </a:t>
            </a:r>
            <a:r>
              <a:rPr lang="ru-RU" sz="2800" b="1" dirty="0" smtClean="0"/>
              <a:t>163.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Прочитай отрывок, что представлен </a:t>
            </a:r>
            <a:r>
              <a:rPr lang="ru-RU" sz="2800" dirty="0" smtClean="0"/>
              <a:t> </a:t>
            </a:r>
            <a:r>
              <a:rPr lang="ru-RU" sz="2800" dirty="0" smtClean="0"/>
              <a:t>в книге. </a:t>
            </a:r>
            <a:endParaRPr lang="ru-RU" sz="2800" dirty="0"/>
          </a:p>
        </p:txBody>
      </p:sp>
      <p:pic>
        <p:nvPicPr>
          <p:cNvPr id="37890" name="Picture 2" descr="https://encrypted-tbn0.gstatic.com/images?q=tbn%3AANd9GcQldUcrQF22A5TN1pcU9hacStBisSRNHb3TZ7SGysdyupkeh5Uh&amp;usqp=CAU"/>
          <p:cNvPicPr>
            <a:picLocks noChangeAspect="1" noChangeArrowheads="1"/>
          </p:cNvPicPr>
          <p:nvPr/>
        </p:nvPicPr>
        <p:blipFill>
          <a:blip r:embed="rId6" cstate="print"/>
          <a:srcRect l="12193" r="14646"/>
          <a:stretch>
            <a:fillRect/>
          </a:stretch>
        </p:blipFill>
        <p:spPr bwMode="auto">
          <a:xfrm rot="21192647">
            <a:off x="287744" y="3456928"/>
            <a:ext cx="1728192" cy="1933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8" name="Picture 10" descr="Времена года. Школьная библиоте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115985">
            <a:off x="4220809" y="3154063"/>
            <a:ext cx="1296144" cy="2073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право 8">
            <a:hlinkClick r:id="rId8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 l="15216" t="24570" r="59880" b="24917"/>
          <a:stretch>
            <a:fillRect/>
          </a:stretch>
        </p:blipFill>
        <p:spPr bwMode="auto">
          <a:xfrm>
            <a:off x="467544" y="265212"/>
            <a:ext cx="4392488" cy="500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267744" y="343356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 этом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всё!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аблица Правила сидения за компьютером (1000*1400 винил) – купить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464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2" cstate="print"/>
          <a:srcRect l="8191" t="8070" r="27986" b="42901"/>
          <a:stretch>
            <a:fillRect/>
          </a:stretch>
        </p:blipFill>
        <p:spPr>
          <a:xfrm>
            <a:off x="251520" y="1489348"/>
            <a:ext cx="2843808" cy="3787817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337220"/>
            <a:ext cx="871296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бы природа могла чувствовать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благодарность человеку за то, что он проник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её тайную жизнь и воспел её красоту,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прежде всего эта  благодарность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выпала бы на долю Пришвина.</a:t>
            </a:r>
            <a:b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К.Г.Паустовский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2915816" y="3721596"/>
            <a:ext cx="5760640" cy="1512168"/>
          </a:xfrm>
          <a:prstGeom prst="wedgeRoundRectCallout">
            <a:avLst>
              <a:gd name="adj1" fmla="val -45911"/>
              <a:gd name="adj2" fmla="val -7412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Как ты понимаешь слова К.Г.Паустовского?</a:t>
            </a:r>
            <a:endParaRPr lang="ru-RU" sz="2400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915816" y="3721596"/>
            <a:ext cx="5760640" cy="1512168"/>
          </a:xfrm>
          <a:prstGeom prst="wedgeRoundRectCallout">
            <a:avLst>
              <a:gd name="adj1" fmla="val -45911"/>
              <a:gd name="adj2" fmla="val -7412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Как думаешь, почему К.Г.Паустовский считает, что природа благодарна была бы именно Пришвину?</a:t>
            </a:r>
            <a:endParaRPr lang="ru-RU" sz="2400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59526" t="28017" r="23770" b="10180"/>
          <a:stretch>
            <a:fillRect/>
          </a:stretch>
        </p:blipFill>
        <p:spPr bwMode="auto">
          <a:xfrm flipH="1">
            <a:off x="6084168" y="481236"/>
            <a:ext cx="28083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436096" y="4153644"/>
            <a:ext cx="144016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Пришвин М.М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89348"/>
            <a:ext cx="5657850" cy="3028950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323528" y="265212"/>
            <a:ext cx="5184576" cy="1296144"/>
          </a:xfrm>
          <a:prstGeom prst="wedgeRoundRectCallout">
            <a:avLst>
              <a:gd name="adj1" fmla="val 62956"/>
              <a:gd name="adj2" fmla="val 2915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Сегодня мы нечем разговор о творчестве Михаила Михайловича Пришвина.</a:t>
            </a:r>
            <a:endParaRPr lang="ru-RU" sz="20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23528" y="265212"/>
            <a:ext cx="5184576" cy="1296144"/>
          </a:xfrm>
          <a:prstGeom prst="wedgeRoundRectCallout">
            <a:avLst>
              <a:gd name="adj1" fmla="val 62933"/>
              <a:gd name="adj2" fmla="val 2849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 может быть тогда нам станет понятно, </a:t>
            </a:r>
            <a:r>
              <a:rPr lang="ru-RU" sz="2000" dirty="0" smtClean="0"/>
              <a:t>о чем хотел сказать К.Г.Паустовский</a:t>
            </a:r>
            <a:endParaRPr lang="ru-RU" sz="2000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3528" y="265212"/>
            <a:ext cx="5184576" cy="1296144"/>
          </a:xfrm>
          <a:prstGeom prst="wedgeRoundRectCallout">
            <a:avLst>
              <a:gd name="adj1" fmla="val 62438"/>
              <a:gd name="adj2" fmla="val 2842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Посмотри видео по ссылке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297660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hlinkClick r:id="rId5"/>
              </a:rPr>
              <a:t>https://www.youtube.com/watch?v=TOZ8UnDaO_4</a:t>
            </a:r>
            <a:endParaRPr lang="ru-RU" sz="3200" dirty="0"/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Рассказы о зиме М. М. Пришв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777380"/>
            <a:ext cx="2664296" cy="3273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3" cstate="print"/>
          <a:srcRect l="8191" t="6019" r="27986" b="2750"/>
          <a:stretch>
            <a:fillRect/>
          </a:stretch>
        </p:blipFill>
        <p:spPr>
          <a:xfrm>
            <a:off x="395536" y="337220"/>
            <a:ext cx="2088232" cy="4971808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843808" y="409228"/>
            <a:ext cx="4968552" cy="1440160"/>
          </a:xfrm>
          <a:prstGeom prst="wedgeRoundRectCallout">
            <a:avLst>
              <a:gd name="adj1" fmla="val -62261"/>
              <a:gd name="adj2" fmla="val 1201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Природа не каждому человеку доверит свои тайны, лишь такому, кто обладает удивительным, особым талантом — Пришвину. 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123728" y="3145532"/>
            <a:ext cx="4176464" cy="1440160"/>
          </a:xfrm>
          <a:prstGeom prst="wedgeRoundRectCallout">
            <a:avLst>
              <a:gd name="adj1" fmla="val -45922"/>
              <a:gd name="adj2" fmla="val -8748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 сегодня мы поучимся у этого удивительного человека видеть, слышать, любить природу, проникать в её тайны.</a:t>
            </a:r>
            <a:endParaRPr lang="ru-RU" sz="2000" dirty="0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rcRect l="10516" t="8070" r="27986" b="42901"/>
          <a:stretch>
            <a:fillRect/>
          </a:stretch>
        </p:blipFill>
        <p:spPr>
          <a:xfrm flipH="1">
            <a:off x="6012160" y="1345332"/>
            <a:ext cx="2880320" cy="3931833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067944" y="409228"/>
            <a:ext cx="3168352" cy="864096"/>
          </a:xfrm>
          <a:prstGeom prst="wedgeRoundRectCallout">
            <a:avLst>
              <a:gd name="adj1" fmla="val 41431"/>
              <a:gd name="adj2" fmla="val 10636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М.М. Пришвин </a:t>
            </a:r>
            <a:r>
              <a:rPr lang="ru-RU" sz="2800" dirty="0" smtClean="0"/>
              <a:t>писал: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297660"/>
            <a:ext cx="5904656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/>
              <a:t>«Я ведь, друзья мои, пишу о природе, сам же только о людях и думаю».</a:t>
            </a:r>
            <a:endParaRPr lang="ru-RU" sz="2400" i="1" dirty="0"/>
          </a:p>
        </p:txBody>
      </p:sp>
      <p:pic>
        <p:nvPicPr>
          <p:cNvPr id="32770" name="Picture 2" descr="Пришвин М - Жаркий час (В.Хохряков) | Старое Радио"/>
          <p:cNvPicPr>
            <a:picLocks noChangeAspect="1" noChangeArrowheads="1"/>
          </p:cNvPicPr>
          <p:nvPr/>
        </p:nvPicPr>
        <p:blipFill>
          <a:blip r:embed="rId3" cstate="print"/>
          <a:srcRect b="5501"/>
          <a:stretch>
            <a:fillRect/>
          </a:stretch>
        </p:blipFill>
        <p:spPr bwMode="auto">
          <a:xfrm>
            <a:off x="3203848" y="1417340"/>
            <a:ext cx="2291953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6" name="Picture 2" descr="Лекция «М.М. Пришвин. Мир без войны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35941">
            <a:off x="392504" y="446498"/>
            <a:ext cx="2993738" cy="3789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640" y="4369668"/>
            <a:ext cx="29338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О временах года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297660"/>
            <a:ext cx="3888432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 чем идёт речь? </a:t>
            </a:r>
            <a:endParaRPr lang="ru-RU" sz="2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9091" t="30946" r="66120" b="36204"/>
          <a:stretch>
            <a:fillRect/>
          </a:stretch>
        </p:blipFill>
        <p:spPr bwMode="auto">
          <a:xfrm>
            <a:off x="5868144" y="2137421"/>
            <a:ext cx="292077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67544" y="193204"/>
            <a:ext cx="8136904" cy="1224136"/>
          </a:xfrm>
          <a:prstGeom prst="wedgeRoundRectCallout">
            <a:avLst>
              <a:gd name="adj1" fmla="val 36560"/>
              <a:gd name="adj2" fmla="val 7656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Сегодня ты познакомишься с необычным </a:t>
            </a:r>
            <a:r>
              <a:rPr lang="ru-RU" sz="2400" dirty="0" smtClean="0"/>
              <a:t>произведением. В </a:t>
            </a:r>
            <a:r>
              <a:rPr lang="ru-RU" sz="2400" dirty="0" smtClean="0"/>
              <a:t>нём нет сюжета, главных, второстепенных героев, ярких событий. </a:t>
            </a:r>
            <a:endParaRPr lang="ru-RU" sz="2400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95536" y="1489348"/>
            <a:ext cx="5400600" cy="1152128"/>
          </a:xfrm>
          <a:prstGeom prst="wedgeRoundRectCallout">
            <a:avLst>
              <a:gd name="adj1" fmla="val 54075"/>
              <a:gd name="adj2" fmla="val 7520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Прочитай стихотворение и попробуй угадать, о чем пойдет речь: </a:t>
            </a:r>
            <a:endParaRPr lang="ru-RU" sz="2400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2713484"/>
            <a:ext cx="47525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Гостьи к нам пришли: седая,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за нею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молодая,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Третья ярко расцветает,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четвёртая рыдает.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6" grpId="1" animBg="1"/>
      <p:bldP spid="4" grpId="0" animBg="1"/>
      <p:bldP spid="2969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39135" t="26293" r="41233" b="37500"/>
          <a:stretch>
            <a:fillRect/>
          </a:stretch>
        </p:blipFill>
        <p:spPr bwMode="auto">
          <a:xfrm>
            <a:off x="179513" y="1849388"/>
            <a:ext cx="3240360" cy="349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259632" y="265212"/>
            <a:ext cx="5616624" cy="1584176"/>
          </a:xfrm>
          <a:prstGeom prst="wedgeRoundRectCallout">
            <a:avLst>
              <a:gd name="adj1" fmla="val -23041"/>
              <a:gd name="adj2" fmla="val 7867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Сегодня мы будем говорить о произведении Михаила Михайловича Пришвина </a:t>
            </a:r>
          </a:p>
          <a:p>
            <a:pPr algn="ctr"/>
            <a:r>
              <a:rPr lang="ru-RU" sz="2400" dirty="0" smtClean="0"/>
              <a:t>«Времена года».</a:t>
            </a:r>
            <a:endParaRPr lang="ru-RU" sz="2400" dirty="0"/>
          </a:p>
        </p:txBody>
      </p:sp>
      <p:pic>
        <p:nvPicPr>
          <p:cNvPr id="30724" name="Picture 4" descr="Михаил Михайлович Пришвин / Централизованная библиотечная система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633364"/>
            <a:ext cx="2631177" cy="3436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2" name="Picture 2" descr="Книга: &quot;Времена года в стихах, рассказах и загадках&quot;. Купить книгу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2839">
            <a:off x="4146052" y="2579333"/>
            <a:ext cx="2032493" cy="2764601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9091" t="30946" r="66120" b="21342"/>
          <a:stretch>
            <a:fillRect/>
          </a:stretch>
        </p:blipFill>
        <p:spPr bwMode="auto">
          <a:xfrm flipH="1">
            <a:off x="6156176" y="625252"/>
            <a:ext cx="280831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539552" y="265212"/>
            <a:ext cx="5976664" cy="864096"/>
          </a:xfrm>
          <a:prstGeom prst="wedgeRoundRectCallout">
            <a:avLst>
              <a:gd name="adj1" fmla="val 51068"/>
              <a:gd name="adj2" fmla="val 7839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«Времена года» - это </a:t>
            </a:r>
            <a:r>
              <a:rPr lang="ru-RU" sz="2400" b="1" dirty="0" smtClean="0">
                <a:solidFill>
                  <a:srgbClr val="7030A0"/>
                </a:solidFill>
              </a:rPr>
              <a:t>миниатюры</a:t>
            </a:r>
            <a:r>
              <a:rPr lang="ru-RU" sz="2400" dirty="0" smtClean="0"/>
              <a:t> о природе</a:t>
            </a:r>
            <a:endParaRPr lang="ru-RU" sz="24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95536" y="1129308"/>
            <a:ext cx="5616624" cy="1872208"/>
            <a:chOff x="395536" y="1129308"/>
            <a:chExt cx="5616624" cy="18722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95536" y="1561356"/>
              <a:ext cx="5616624" cy="144016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Небольшие описания тех наблюдений, тех ощущений и чувств от прогулок, которые оставляли в </a:t>
              </a:r>
              <a:r>
                <a:rPr lang="ru-RU" sz="2000" dirty="0" smtClean="0"/>
                <a:t>сердце Михаила Пришвина </a:t>
              </a:r>
              <a:r>
                <a:rPr lang="ru-RU" sz="2000" dirty="0" smtClean="0"/>
                <a:t>растения, деревья и маленькие обитатели леса.</a:t>
              </a:r>
              <a:endParaRPr lang="ru-RU" sz="2000" dirty="0"/>
            </a:p>
          </p:txBody>
        </p:sp>
        <p:cxnSp>
          <p:nvCxnSpPr>
            <p:cNvPr id="9" name="Прямая соединительная линия 8"/>
            <p:cNvCxnSpPr>
              <a:stCxn id="3" idx="2"/>
              <a:endCxn id="6" idx="0"/>
            </p:cNvCxnSpPr>
            <p:nvPr/>
          </p:nvCxnSpPr>
          <p:spPr>
            <a:xfrm flipH="1">
              <a:off x="3203848" y="1129308"/>
              <a:ext cx="324036" cy="432048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1331640" y="3001516"/>
            <a:ext cx="4608512" cy="1512168"/>
            <a:chOff x="1331640" y="3001516"/>
            <a:chExt cx="4608512" cy="151216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331640" y="3577580"/>
              <a:ext cx="4608512" cy="936104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Что же такое </a:t>
              </a:r>
              <a:r>
                <a:rPr lang="ru-RU" sz="2400" b="1" dirty="0" smtClean="0">
                  <a:solidFill>
                    <a:srgbClr val="7030A0"/>
                  </a:solidFill>
                </a:rPr>
                <a:t>миниатюра</a:t>
              </a:r>
              <a:r>
                <a:rPr lang="ru-RU" sz="2400" dirty="0" smtClean="0"/>
                <a:t>? </a:t>
              </a:r>
              <a:endParaRPr lang="ru-RU" sz="2400" dirty="0"/>
            </a:p>
          </p:txBody>
        </p:sp>
        <p:cxnSp>
          <p:nvCxnSpPr>
            <p:cNvPr id="10" name="Прямая соединительная линия 9"/>
            <p:cNvCxnSpPr>
              <a:stCxn id="6" idx="2"/>
              <a:endCxn id="7" idx="0"/>
            </p:cNvCxnSpPr>
            <p:nvPr/>
          </p:nvCxnSpPr>
          <p:spPr>
            <a:xfrm>
              <a:off x="3203848" y="3001516"/>
              <a:ext cx="432048" cy="576064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Стрелка вправо 15">
            <a:hlinkClick r:id="rId3" action="ppaction://hlinksldjump"/>
          </p:cNvPr>
          <p:cNvSpPr/>
          <p:nvPr/>
        </p:nvSpPr>
        <p:spPr>
          <a:xfrm>
            <a:off x="7740352" y="5089748"/>
            <a:ext cx="1403648" cy="62525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Далее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5.3|5.3|4.8|5.2|5.2|5.1|5.6|5.5|5.8|2.4|2.4|2.3|2.5|3.2|2.5|1|2.9|2.5|2.9|2.4|1.3|1.3|1.1|1.3|1.2|1|1|1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341</TotalTime>
  <Words>381</Words>
  <Application>Microsoft Office PowerPoint</Application>
  <PresentationFormat>Экран (16:10)</PresentationFormat>
  <Paragraphs>54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Alexsey selestinov</dc:creator>
  <cp:lastModifiedBy>Alexsey selestinov</cp:lastModifiedBy>
  <cp:revision>35</cp:revision>
  <dcterms:created xsi:type="dcterms:W3CDTF">2020-04-21T05:18:07Z</dcterms:created>
  <dcterms:modified xsi:type="dcterms:W3CDTF">2020-04-22T10:30:57Z</dcterms:modified>
</cp:coreProperties>
</file>