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  <p:sldMasterId id="2147483686" r:id="rId2"/>
  </p:sldMasterIdLst>
  <p:notesMasterIdLst>
    <p:notesMasterId r:id="rId24"/>
  </p:notesMasterIdLst>
  <p:sldIdLst>
    <p:sldId id="460" r:id="rId3"/>
    <p:sldId id="402" r:id="rId4"/>
    <p:sldId id="488" r:id="rId5"/>
    <p:sldId id="487" r:id="rId6"/>
    <p:sldId id="461" r:id="rId7"/>
    <p:sldId id="490" r:id="rId8"/>
    <p:sldId id="473" r:id="rId9"/>
    <p:sldId id="474" r:id="rId10"/>
    <p:sldId id="475" r:id="rId11"/>
    <p:sldId id="476" r:id="rId12"/>
    <p:sldId id="477" r:id="rId13"/>
    <p:sldId id="467" r:id="rId14"/>
    <p:sldId id="462" r:id="rId15"/>
    <p:sldId id="491" r:id="rId16"/>
    <p:sldId id="492" r:id="rId17"/>
    <p:sldId id="493" r:id="rId18"/>
    <p:sldId id="463" r:id="rId19"/>
    <p:sldId id="494" r:id="rId20"/>
    <p:sldId id="495" r:id="rId21"/>
    <p:sldId id="496" r:id="rId22"/>
    <p:sldId id="423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FFCCFF"/>
    <a:srgbClr val="FFFF99"/>
    <a:srgbClr val="CC3300"/>
    <a:srgbClr val="57DFFF"/>
    <a:srgbClr val="CCFFFF"/>
    <a:srgbClr val="CCCCFF"/>
    <a:srgbClr val="FF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922" autoAdjust="0"/>
    <p:restoredTop sz="94622" autoAdjust="0"/>
  </p:normalViewPr>
  <p:slideViewPr>
    <p:cSldViewPr>
      <p:cViewPr>
        <p:scale>
          <a:sx n="70" d="100"/>
          <a:sy n="70" d="100"/>
        </p:scale>
        <p:origin x="-720" y="-7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140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7" d="100"/>
        <a:sy n="37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26B0BF-2C19-4DE1-AA56-70E11F787143}" type="datetimeFigureOut">
              <a:rPr lang="ru-RU" smtClean="0"/>
              <a:t>09.06.2019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0F5980-9B2B-412F-8B23-C8CDFDF9E8F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F86261AC-30E1-4499-B640-BF20AD405A6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F90446-796A-4F02-8B2B-632EC3CEB7F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BB21A-90EB-4D9B-B4A0-202EE2C86CB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159" y="685800"/>
            <a:ext cx="600075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3159" y="3843868"/>
            <a:ext cx="48006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FDA4B-D277-4C0D-9C88-84A0EA3A3B3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C1D2F-F3B0-4362-B31B-2173BE2049B7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6171009" y="8467"/>
            <a:ext cx="28575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4581128" y="91546"/>
            <a:ext cx="4560491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5426869" y="228600"/>
            <a:ext cx="371475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5501878" y="32279"/>
            <a:ext cx="3639742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5884070" y="609602"/>
            <a:ext cx="325754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438037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FDA4B-D277-4C0D-9C88-84A0EA3A3B3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C1D2F-F3B0-4362-B31B-2173BE2049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93648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159" y="2006600"/>
            <a:ext cx="64008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3160" y="4495800"/>
            <a:ext cx="64008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FDA4B-D277-4C0D-9C88-84A0EA3A3B3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C1D2F-F3B0-4362-B31B-2173BE2049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1234939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3159" y="685801"/>
            <a:ext cx="3703241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56100" y="685801"/>
            <a:ext cx="370085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FDA4B-D277-4C0D-9C88-84A0EA3A3B3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C1D2F-F3B0-4362-B31B-2173BE2049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8914526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061" y="685800"/>
            <a:ext cx="348734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3159" y="1270529"/>
            <a:ext cx="3703241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59299" y="685800"/>
            <a:ext cx="349885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54909" y="1262062"/>
            <a:ext cx="3696891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FDA4B-D277-4C0D-9C88-84A0EA3A3B3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C1D2F-F3B0-4362-B31B-2173BE2049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372643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FDA4B-D277-4C0D-9C88-84A0EA3A3B3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C1D2F-F3B0-4362-B31B-2173BE2049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535516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FDA4B-D277-4C0D-9C88-84A0EA3A3B3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C1D2F-F3B0-4362-B31B-2173BE2049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880858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3759" y="685800"/>
            <a:ext cx="27432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3159" y="685800"/>
            <a:ext cx="44577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3759" y="2209800"/>
            <a:ext cx="27432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FDA4B-D277-4C0D-9C88-84A0EA3A3B3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C1D2F-F3B0-4362-B31B-2173BE2049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349396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2259AD83-A9E2-4622-B05C-D1938066D9F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109" y="1447800"/>
            <a:ext cx="451485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1759" y="914400"/>
            <a:ext cx="2460731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2109" y="2777067"/>
            <a:ext cx="4516041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FDA4B-D277-4C0D-9C88-84A0EA3A3B3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C1D2F-F3B0-4362-B31B-2173BE2049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0293992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14350" y="533400"/>
            <a:ext cx="8114109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685801" y="3843867"/>
            <a:ext cx="6228158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FDA4B-D277-4C0D-9C88-84A0EA3A3B3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C1D2F-F3B0-4362-B31B-2173BE2049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2234978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160" y="685800"/>
            <a:ext cx="75438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3159" y="4114800"/>
            <a:ext cx="6401991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FDA4B-D277-4C0D-9C88-84A0EA3A3B3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C1D2F-F3B0-4362-B31B-2173BE2049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601263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9" y="685800"/>
            <a:ext cx="6858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84659" y="3429000"/>
            <a:ext cx="64008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3160" y="4301068"/>
            <a:ext cx="64008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FDA4B-D277-4C0D-9C88-84A0EA3A3B3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C1D2F-F3B0-4362-B31B-2173BE2049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398859" y="81222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714059" y="2768601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418046742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159" y="3429000"/>
            <a:ext cx="64008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3158" y="5132981"/>
            <a:ext cx="6401993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FDA4B-D277-4C0D-9C88-84A0EA3A3B3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C1D2F-F3B0-4362-B31B-2173BE2049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737117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0" y="685800"/>
            <a:ext cx="6858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13159" y="3928534"/>
            <a:ext cx="64008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3159" y="4978400"/>
            <a:ext cx="64008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FDA4B-D277-4C0D-9C88-84A0EA3A3B3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C1D2F-F3B0-4362-B31B-2173BE2049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398859" y="81222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714059" y="2768601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23001257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160" y="685800"/>
            <a:ext cx="75438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13159" y="3928534"/>
            <a:ext cx="64008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3159" y="4766733"/>
            <a:ext cx="64008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FDA4B-D277-4C0D-9C88-84A0EA3A3B3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C1D2F-F3B0-4362-B31B-2173BE2049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865235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FDA4B-D277-4C0D-9C88-84A0EA3A3B3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C1D2F-F3B0-4362-B31B-2173BE2049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766641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3909" y="685800"/>
            <a:ext cx="154305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4350" y="685800"/>
            <a:ext cx="58674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FDA4B-D277-4C0D-9C88-84A0EA3A3B3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C1D2F-F3B0-4362-B31B-2173BE2049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779974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1251E7-4B5F-435B-B7F8-64A600C7781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615BC2-254F-4237-BA08-6AC3B522F5D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87A2DD00-4304-417E-A722-781F3A21BE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2D933A-42B7-4538-86FC-2B43F930086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257811-4268-4560-992D-F98635ECE35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BE1905-1B43-4D5D-970D-C82F8B69DB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9CA62-AE6E-4958-A401-A4FE70A17F4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4B28E32F-605F-4762-B68B-C93A84E1BC7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ransition spd="med">
    <p:wipe dir="r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905227" y="2963334"/>
            <a:ext cx="2236394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3159" y="4487333"/>
            <a:ext cx="64008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3159" y="685801"/>
            <a:ext cx="64008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8309" y="6172201"/>
            <a:ext cx="120015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E9FDA4B-D277-4C0D-9C88-84A0EA3A3B3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3159" y="6172201"/>
            <a:ext cx="565785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2400" y="5578476"/>
            <a:ext cx="856684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E3C1D2F-F3B0-4362-B31B-2173BE2049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448778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  <p:sldLayoutId id="2147483700" r:id="rId14"/>
    <p:sldLayoutId id="2147483701" r:id="rId15"/>
    <p:sldLayoutId id="2147483702" r:id="rId16"/>
    <p:sldLayoutId id="2147483703" r:id="rId17"/>
  </p:sldLayoutIdLst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smolsk.ru/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285860"/>
            <a:ext cx="9144000" cy="1143008"/>
          </a:xfrm>
        </p:spPr>
        <p:txBody>
          <a:bodyPr>
            <a:noAutofit/>
            <a:sp3d prstMaterial="softEdge">
              <a:bevelT w="38100" h="38100"/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ВЫПУСКНАЯ </a:t>
            </a:r>
            <a:b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КВАЛИФИКАЦИОННАЯ РАБОТА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5000625"/>
            <a:ext cx="4357714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студент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группы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ЖКХ-1-16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Мешков </a:t>
            </a:r>
            <a:endParaRPr lang="ru-RU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Данила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Романович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57819" y="5000636"/>
            <a:ext cx="37861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Руководитель: </a:t>
            </a:r>
          </a:p>
          <a:p>
            <a:pPr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Калоев </a:t>
            </a:r>
          </a:p>
          <a:p>
            <a:pPr>
              <a:defRPr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Валерий </a:t>
            </a: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Дзибоевич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7" name="Рисунок 8" descr="http://www.smolsk.ru/img/smolbuidcolledge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2" y="357189"/>
            <a:ext cx="1285852" cy="142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1785918" y="357166"/>
            <a:ext cx="5643563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ОГБПОУ «Смоленский строительный колледж»</a:t>
            </a:r>
          </a:p>
        </p:txBody>
      </p:sp>
      <p:pic>
        <p:nvPicPr>
          <p:cNvPr id="3080" name="Picture 9" descr="D:\ЕЛЕНА\картинки\Гербы Смоленска\Герб Смоленска красный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86710" y="285750"/>
            <a:ext cx="115409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571472" y="2428868"/>
            <a:ext cx="8286808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  <a:sp3d prstMaterial="softEdge">
              <a:bevelT w="38100" h="38100"/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I.</a:t>
            </a:r>
            <a:r>
              <a:rPr kumimoji="0" lang="ru-RU" sz="2000" b="1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2000" b="1" kern="0" dirty="0" smtClean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Назначение, монтаж и эксплуатация котельных установок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II.</a:t>
            </a:r>
            <a:r>
              <a:rPr kumimoji="0" lang="ru-RU" sz="2000" b="1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2000" b="1" kern="0" dirty="0" smtClean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Технология сварки теплоустойчивых и высоколегированных сталей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III.</a:t>
            </a:r>
            <a:r>
              <a:rPr kumimoji="0" lang="ru-RU" sz="2000" b="1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2000" b="1" kern="0" dirty="0" smtClean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Основные виды соединений. Соединение элементов на нагелях, болтах, гвоздях, шурупах</a:t>
            </a:r>
            <a:endParaRPr lang="ru-RU" sz="2000" b="1" kern="0" dirty="0" smtClean="0">
              <a:solidFill>
                <a:schemeClr val="bg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sz="2000" b="1" kern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000" b="1" kern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2000" b="1" kern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kern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Механизмы и инструменты для пробивных и крепежных работ</a:t>
            </a:r>
            <a:endParaRPr kumimoji="0" lang="ru-RU" sz="20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2643174" y="714356"/>
            <a:ext cx="403732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Профессия: 08.01.10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ctr" eaLnBrk="0" hangingPunct="0"/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Мастер жилищно-коммунального хозяйства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Трансформаторы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7" name="Picture 1" descr="C:\Documents and Settings\Гость\Рабочий стол\готово КАРАГУЗОВ НИКОЛАЙ ВАЛЕРЬЕВИЧ\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7" y="1500174"/>
            <a:ext cx="8352293" cy="457203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Электрод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3" name="Picture 1" descr="C:\Documents and Settings\Гость\Рабочий стол\готово КАРАГУЗОВ НИКОЛАЙ ВАЛЕРЬЕВИЧ\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357298"/>
            <a:ext cx="8072494" cy="450059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9123120" cy="6286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44" y="1000108"/>
            <a:ext cx="8686800" cy="2184957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Times New Roman"/>
                <a:ea typeface="Times New Roman"/>
              </a:rPr>
              <a:t>III. </a:t>
            </a:r>
            <a:r>
              <a:rPr lang="ru-RU" b="1" dirty="0" smtClean="0">
                <a:latin typeface="Times New Roman"/>
                <a:ea typeface="Times New Roman"/>
              </a:rPr>
              <a:t>Основные виды соединений. Соединение элементов </a:t>
            </a:r>
            <a:r>
              <a:rPr lang="ru-RU" b="1" dirty="0" smtClean="0">
                <a:latin typeface="Times New Roman"/>
                <a:ea typeface="Times New Roman"/>
              </a:rPr>
              <a:t> на </a:t>
            </a:r>
            <a:r>
              <a:rPr lang="ru-RU" b="1" dirty="0" smtClean="0">
                <a:latin typeface="Times New Roman"/>
                <a:ea typeface="Times New Roman"/>
              </a:rPr>
              <a:t>нагелях, болтах, гвоздях, шурупах</a:t>
            </a:r>
            <a:endParaRPr lang="ru-RU" sz="2000" dirty="0">
              <a:latin typeface="Times New Roman"/>
              <a:ea typeface="Times New Roman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020"/>
          <p:cNvPicPr>
            <a:picLocks noChangeAspect="1" noChangeArrowheads="1"/>
          </p:cNvPicPr>
          <p:nvPr/>
        </p:nvPicPr>
        <p:blipFill>
          <a:blip r:embed="rId2"/>
          <a:srcRect l="27544" t="12566" r="20322" b="8316"/>
          <a:stretch>
            <a:fillRect/>
          </a:stretch>
        </p:blipFill>
        <p:spPr bwMode="auto">
          <a:xfrm>
            <a:off x="3357554" y="0"/>
            <a:ext cx="5420526" cy="6643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57158" y="1643050"/>
            <a:ext cx="2163734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Нагельные </a:t>
            </a:r>
            <a:endParaRPr lang="ru-RU" sz="2800" dirty="0" smtClean="0"/>
          </a:p>
          <a:p>
            <a:r>
              <a:rPr lang="ru-RU" sz="2800" dirty="0" smtClean="0"/>
              <a:t>соединения</a:t>
            </a:r>
            <a:endParaRPr lang="ru-RU" sz="2800" dirty="0"/>
          </a:p>
        </p:txBody>
      </p:sp>
    </p:spTree>
  </p:cSld>
  <p:clrMapOvr>
    <a:masterClrMapping/>
  </p:clrMapOvr>
  <p:transition spd="med"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3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1" cy="6877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3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7" y="-1"/>
            <a:ext cx="9286908" cy="6971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44" y="1571612"/>
            <a:ext cx="8686800" cy="1613453"/>
          </a:xfrm>
        </p:spPr>
        <p:txBody>
          <a:bodyPr>
            <a:noAutofit/>
          </a:bodyPr>
          <a:lstStyle/>
          <a:p>
            <a:pPr algn="ctr"/>
            <a:r>
              <a:rPr lang="en-US" b="1" dirty="0" smtClean="0">
                <a:latin typeface="Times New Roman"/>
                <a:ea typeface="Times New Roman"/>
              </a:rPr>
              <a:t>V</a:t>
            </a:r>
            <a:r>
              <a:rPr lang="ru-RU" b="1" dirty="0" smtClean="0">
                <a:latin typeface="Times New Roman"/>
                <a:ea typeface="Times New Roman"/>
              </a:rPr>
              <a:t>I. </a:t>
            </a:r>
            <a:r>
              <a:rPr lang="ru-RU" b="1" dirty="0" smtClean="0">
                <a:latin typeface="Times New Roman"/>
                <a:ea typeface="Times New Roman"/>
              </a:rPr>
              <a:t>Механизмы и инструменты для пробивных и крепежных работ</a:t>
            </a:r>
            <a:endParaRPr lang="ru-RU" sz="2000" dirty="0">
              <a:latin typeface="Times New Roman"/>
              <a:ea typeface="Times New Roman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35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142976" y="5572140"/>
            <a:ext cx="39733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Электросверлильная машина</a:t>
            </a:r>
            <a:endParaRPr lang="ru-RU" sz="2000" b="1" dirty="0"/>
          </a:p>
        </p:txBody>
      </p:sp>
    </p:spTree>
  </p:cSld>
  <p:clrMapOvr>
    <a:masterClrMapping/>
  </p:clrMapOvr>
  <p:transition spd="med"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3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2505" cy="6072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85720" y="928670"/>
            <a:ext cx="32294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Электрический молоток</a:t>
            </a:r>
            <a:endParaRPr lang="ru-RU" sz="2000" b="1" dirty="0"/>
          </a:p>
        </p:txBody>
      </p:sp>
    </p:spTree>
  </p:cSld>
  <p:clrMapOvr>
    <a:masterClrMapping/>
  </p:clrMapOvr>
  <p:transition spd="med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44" y="1571612"/>
            <a:ext cx="8686800" cy="1613453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Times New Roman"/>
                <a:ea typeface="Times New Roman"/>
              </a:rPr>
              <a:t>I</a:t>
            </a:r>
            <a:r>
              <a:rPr lang="ru-RU" dirty="0" smtClean="0">
                <a:latin typeface="Times New Roman"/>
                <a:ea typeface="Times New Roman"/>
              </a:rPr>
              <a:t>.	</a:t>
            </a:r>
            <a:r>
              <a:rPr lang="ru-RU" b="1" dirty="0" smtClean="0">
                <a:latin typeface="Times New Roman"/>
                <a:ea typeface="Times New Roman"/>
              </a:rPr>
              <a:t>Назначение, монтаж и эксплуатация котельных установок</a:t>
            </a:r>
            <a:endParaRPr lang="ru-RU" sz="2000" dirty="0">
              <a:latin typeface="Times New Roman"/>
              <a:ea typeface="Times New Roman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3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8604"/>
            <a:ext cx="9172539" cy="5786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714876" y="6000768"/>
            <a:ext cx="38609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Пневматический инструмент</a:t>
            </a:r>
            <a:endParaRPr lang="ru-RU" sz="2000" b="1" dirty="0"/>
          </a:p>
        </p:txBody>
      </p:sp>
    </p:spTree>
  </p:cSld>
  <p:clrMapOvr>
    <a:masterClrMapping/>
  </p:clrMapOvr>
  <p:transition spd="med"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Уважаемые члены Государственной экзаменационной комиссии!</a:t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chemeClr val="tx1"/>
                </a:solidFill>
              </a:rPr>
              <a:t/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800" dirty="0" smtClean="0">
                <a:solidFill>
                  <a:schemeClr val="tx1"/>
                </a:solidFill>
              </a:rPr>
              <a:t>Спасибо за внимание</a:t>
            </a:r>
            <a:r>
              <a:rPr lang="en-US" sz="4800" dirty="0" smtClean="0">
                <a:solidFill>
                  <a:schemeClr val="tx1"/>
                </a:solidFill>
              </a:rPr>
              <a:t>!</a:t>
            </a:r>
            <a:endParaRPr lang="ru-RU" sz="4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29899181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857892"/>
            <a:ext cx="8686800" cy="793737"/>
          </a:xfrm>
        </p:spPr>
        <p:txBody>
          <a:bodyPr>
            <a:normAutofit/>
          </a:bodyPr>
          <a:lstStyle/>
          <a:p>
            <a:pPr algn="ctr"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Котельная установка</a:t>
            </a:r>
            <a:endParaRPr lang="ru-RU" sz="2400" b="1" dirty="0" smtClean="0">
              <a:solidFill>
                <a:schemeClr val="tx1"/>
              </a:solidFill>
              <a:latin typeface="Times New Roman"/>
              <a:ea typeface="Times New Roman"/>
            </a:endParaRPr>
          </a:p>
        </p:txBody>
      </p:sp>
      <p:pic>
        <p:nvPicPr>
          <p:cNvPr id="1026" name="Рисунок 7" descr="C:\Users\Данила Романович\Desktop\дип\k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-15881"/>
            <a:ext cx="9114360" cy="5873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14346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/>
              <a:t>Котельная установка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535785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Котельная установка </a:t>
            </a:r>
            <a:r>
              <a:rPr lang="ru-RU" sz="2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- это сооружение, в котором происходит нагрев рабочих жидкостей (теплоносителя) (как правило - воды) для системы отопления или </a:t>
            </a:r>
            <a:r>
              <a:rPr lang="ru-RU" sz="2400" dirty="0" err="1" smtClean="0">
                <a:solidFill>
                  <a:schemeClr val="tx1"/>
                </a:solidFill>
                <a:latin typeface="Times New Roman"/>
                <a:ea typeface="Times New Roman"/>
              </a:rPr>
              <a:t>пароснабжения</a:t>
            </a:r>
            <a:r>
              <a:rPr lang="ru-RU" sz="2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, расположенное в одном техническом помещении. Котельные соединяются с потребителями при помощи теплотрассы и/или паропроводов. Основным устройством котельной является паровой, жаротрубный и/или водогрейный котлы. Котельные используются при централизованном тепло- и </a:t>
            </a:r>
            <a:r>
              <a:rPr lang="ru-RU" sz="2400" dirty="0" err="1" smtClean="0">
                <a:solidFill>
                  <a:schemeClr val="tx1"/>
                </a:solidFill>
                <a:latin typeface="Times New Roman"/>
                <a:ea typeface="Times New Roman"/>
              </a:rPr>
              <a:t>паро-снабжении</a:t>
            </a:r>
            <a:r>
              <a:rPr lang="ru-RU" sz="2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 или при местном теплоснабжении зданий</a:t>
            </a:r>
            <a:endParaRPr lang="ru-RU" sz="2400" dirty="0" smtClean="0">
              <a:solidFill>
                <a:schemeClr val="tx1"/>
              </a:solidFill>
              <a:latin typeface="Times New Roman"/>
              <a:ea typeface="Times New Roman"/>
            </a:endParaRPr>
          </a:p>
        </p:txBody>
      </p:sp>
    </p:spTree>
  </p:cSld>
  <p:clrMapOvr>
    <a:masterClrMapping/>
  </p:clrMapOvr>
  <p:transition spd="med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44" y="1285860"/>
            <a:ext cx="8686800" cy="1899205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Times New Roman"/>
                <a:ea typeface="Times New Roman"/>
              </a:rPr>
              <a:t>II</a:t>
            </a:r>
            <a:r>
              <a:rPr lang="ru-RU" dirty="0" smtClean="0">
                <a:latin typeface="Times New Roman"/>
                <a:ea typeface="Times New Roman"/>
              </a:rPr>
              <a:t>.	</a:t>
            </a:r>
            <a:r>
              <a:rPr lang="ru-RU" b="1" dirty="0" smtClean="0">
                <a:latin typeface="Times New Roman"/>
                <a:ea typeface="Times New Roman"/>
              </a:rPr>
              <a:t>Технология сварки теплоустойчивых и высоколегированных </a:t>
            </a:r>
            <a:r>
              <a:rPr lang="ru-RU" b="1" dirty="0" smtClean="0">
                <a:latin typeface="Times New Roman"/>
                <a:ea typeface="Times New Roman"/>
              </a:rPr>
              <a:t>сталей</a:t>
            </a:r>
            <a:endParaRPr lang="ru-RU" sz="2000" dirty="0">
              <a:latin typeface="Times New Roman"/>
              <a:ea typeface="Times New Roman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1" descr="135985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428860" y="578645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0" y="6143644"/>
            <a:ext cx="88583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сварки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/>
            <a:endParaRPr lang="ru-RU" dirty="0" smtClean="0"/>
          </a:p>
          <a:p>
            <a:pPr algn="ctr">
              <a:buNone/>
            </a:pPr>
            <a:r>
              <a:rPr lang="ru-RU" sz="2800" dirty="0" smtClean="0"/>
              <a:t>Ручная дуговая сварка  </a:t>
            </a:r>
          </a:p>
          <a:p>
            <a:pPr algn="ctr">
              <a:buNone/>
            </a:pPr>
            <a:endParaRPr lang="ru-RU" sz="4000" dirty="0"/>
          </a:p>
        </p:txBody>
      </p:sp>
      <p:pic>
        <p:nvPicPr>
          <p:cNvPr id="1026" name="Picture 2" descr="F:\свар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357298"/>
            <a:ext cx="6000792" cy="371477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428860" y="578645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42843" y="5715016"/>
            <a:ext cx="88583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Ручная дуговая сварка — это процесс дуговой сварки, при котором используется дуга, горящая  между покрытым электродом и сварочной ванной.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500042"/>
            <a:ext cx="8686800" cy="5580083"/>
          </a:xfrm>
        </p:spPr>
        <p:txBody>
          <a:bodyPr/>
          <a:lstStyle/>
          <a:p>
            <a:r>
              <a:rPr lang="ru-RU" dirty="0" smtClean="0"/>
              <a:t>Ручная дуговая сварка</a:t>
            </a:r>
            <a:endParaRPr lang="ru-RU" dirty="0"/>
          </a:p>
        </p:txBody>
      </p:sp>
      <p:pic>
        <p:nvPicPr>
          <p:cNvPr id="6145" name="Picture 1" descr="C:\Documents and Settings\Гость\Рабочий стол\готово КАРАГУЗОВ НИКОЛАЙ ВАЛЕРЬЕВИЧ\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00174"/>
            <a:ext cx="8253513" cy="435771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Типы сварных соединений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1" name="Picture 1" descr="C:\Documents and Settings\Гость\Рабочий стол\готово КАРАГУЗОВ НИКОЛАЙ ВАЛЕРЬЕВИЧ\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71612"/>
            <a:ext cx="8514832" cy="435771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ектор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lice" id="{0507925B-6AC9-4358-8E18-C330545D08F8}" vid="{13FEC7C6-62A9-40C4-99D2-581AACACAA2F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3050</TotalTime>
  <Words>185</Words>
  <Application>Microsoft Office PowerPoint</Application>
  <PresentationFormat>Экран (4:3)</PresentationFormat>
  <Paragraphs>35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21</vt:i4>
      </vt:variant>
    </vt:vector>
  </HeadingPairs>
  <TitlesOfParts>
    <vt:vector size="23" baseType="lpstr">
      <vt:lpstr>Трек</vt:lpstr>
      <vt:lpstr>Сектор</vt:lpstr>
      <vt:lpstr>ВЫПУСКНАЯ  КВАЛИФИКАЦИОННАЯ РАБОТА</vt:lpstr>
      <vt:lpstr>I. Назначение, монтаж и эксплуатация котельных установок</vt:lpstr>
      <vt:lpstr>Слайд 3</vt:lpstr>
      <vt:lpstr>Котельная установка</vt:lpstr>
      <vt:lpstr>II. Технология сварки теплоустойчивых и высоколегированных сталей</vt:lpstr>
      <vt:lpstr>Слайд 6</vt:lpstr>
      <vt:lpstr>Слайд 7</vt:lpstr>
      <vt:lpstr>Слайд 8</vt:lpstr>
      <vt:lpstr>Типы сварных соединений</vt:lpstr>
      <vt:lpstr>Трансформаторы</vt:lpstr>
      <vt:lpstr>Электрод</vt:lpstr>
      <vt:lpstr>Слайд 12</vt:lpstr>
      <vt:lpstr>III. Основные виды соединений. Соединение элементов  на нагелях, болтах, гвоздях, шурупах</vt:lpstr>
      <vt:lpstr>Слайд 14</vt:lpstr>
      <vt:lpstr>Слайд 15</vt:lpstr>
      <vt:lpstr>Слайд 16</vt:lpstr>
      <vt:lpstr>VI. Механизмы и инструменты для пробивных и крепежных работ</vt:lpstr>
      <vt:lpstr>Слайд 18</vt:lpstr>
      <vt:lpstr>Слайд 19</vt:lpstr>
      <vt:lpstr>Слайд 20</vt:lpstr>
      <vt:lpstr>Уважаемые члены Государственной экзаменационной комиссии!  Спасибо за внимание!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устройства отделочных покрытий</dc:title>
  <dc:creator>Luk</dc:creator>
  <cp:lastModifiedBy>trpunkt_ord1</cp:lastModifiedBy>
  <cp:revision>212</cp:revision>
  <dcterms:created xsi:type="dcterms:W3CDTF">2005-03-25T06:22:59Z</dcterms:created>
  <dcterms:modified xsi:type="dcterms:W3CDTF">2019-06-09T20:27:53Z</dcterms:modified>
</cp:coreProperties>
</file>